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5" r:id="rId4"/>
  </p:sldMasterIdLst>
  <p:notesMasterIdLst>
    <p:notesMasterId r:id="rId14"/>
  </p:notesMasterIdLst>
  <p:handoutMasterIdLst>
    <p:handoutMasterId r:id="rId15"/>
  </p:handoutMasterIdLst>
  <p:sldIdLst>
    <p:sldId id="257" r:id="rId5"/>
    <p:sldId id="389" r:id="rId6"/>
    <p:sldId id="394" r:id="rId7"/>
    <p:sldId id="384" r:id="rId8"/>
    <p:sldId id="392" r:id="rId9"/>
    <p:sldId id="317" r:id="rId10"/>
    <p:sldId id="393" r:id="rId11"/>
    <p:sldId id="279" r:id="rId12"/>
    <p:sldId id="391"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F26B43"/>
          </p15:clr>
        </p15:guide>
        <p15:guide id="3"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335B"/>
    <a:srgbClr val="CCE8DA"/>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725" autoAdjust="0"/>
  </p:normalViewPr>
  <p:slideViewPr>
    <p:cSldViewPr snapToGrid="0">
      <p:cViewPr varScale="1">
        <p:scale>
          <a:sx n="59" d="100"/>
          <a:sy n="59" d="100"/>
        </p:scale>
        <p:origin x="72" y="144"/>
      </p:cViewPr>
      <p:guideLst>
        <p:guide pos="3840"/>
        <p:guide orient="horz" pos="2160"/>
      </p:guideLst>
    </p:cSldViewPr>
  </p:slideViewPr>
  <p:outlineViewPr>
    <p:cViewPr>
      <p:scale>
        <a:sx n="33" d="100"/>
        <a:sy n="33" d="100"/>
      </p:scale>
      <p:origin x="0" y="-2709"/>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48" d="100"/>
          <a:sy n="48" d="100"/>
        </p:scale>
        <p:origin x="1911"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1471C2C-1567-47F4-803E-468024209D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58F5B09-2954-46C6-97BB-9E10649FE2C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7F2C1D-F243-42AB-ADF2-E7CB4E04900E}" type="datetimeFigureOut">
              <a:rPr lang="en-US" smtClean="0"/>
              <a:t>3/4/2024</a:t>
            </a:fld>
            <a:endParaRPr lang="en-US"/>
          </a:p>
        </p:txBody>
      </p:sp>
      <p:sp>
        <p:nvSpPr>
          <p:cNvPr id="4" name="Footer Placeholder 3">
            <a:extLst>
              <a:ext uri="{FF2B5EF4-FFF2-40B4-BE49-F238E27FC236}">
                <a16:creationId xmlns:a16="http://schemas.microsoft.com/office/drawing/2014/main" id="{E39A204B-EBA9-4C6D-BFB2-A104F00C8E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55F72FC-4D2D-4E5B-A4DD-62E2C822FB1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23CDBB5-5B4A-4483-935D-A73935186B4D}" type="slidenum">
              <a:rPr lang="en-US" smtClean="0"/>
              <a:t>‹#›</a:t>
            </a:fld>
            <a:endParaRPr lang="en-US"/>
          </a:p>
        </p:txBody>
      </p:sp>
    </p:spTree>
    <p:extLst>
      <p:ext uri="{BB962C8B-B14F-4D97-AF65-F5344CB8AC3E}">
        <p14:creationId xmlns:p14="http://schemas.microsoft.com/office/powerpoint/2010/main" val="26192377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0CE34E-5667-4A32-A6BA-10C7A552BC63}" type="datetimeFigureOut">
              <a:rPr lang="en-US" smtClean="0"/>
              <a:t>3/4/2024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CCE34D-CFF1-4FFE-815B-D050E7ED2DFD}" type="slidenum">
              <a:rPr lang="en-US" smtClean="0"/>
              <a:t>‹#›</a:t>
            </a:fld>
            <a:endParaRPr lang="en-US"/>
          </a:p>
        </p:txBody>
      </p:sp>
    </p:spTree>
    <p:extLst>
      <p:ext uri="{BB962C8B-B14F-4D97-AF65-F5344CB8AC3E}">
        <p14:creationId xmlns:p14="http://schemas.microsoft.com/office/powerpoint/2010/main" val="3979362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3A999-5E0E-42CA-8400-604AE921FF7C}" type="slidenum">
              <a:rPr lang="en-US" smtClean="0"/>
              <a:t>1</a:t>
            </a:fld>
            <a:endParaRPr lang="en-US"/>
          </a:p>
        </p:txBody>
      </p:sp>
    </p:spTree>
    <p:extLst>
      <p:ext uri="{BB962C8B-B14F-4D97-AF65-F5344CB8AC3E}">
        <p14:creationId xmlns:p14="http://schemas.microsoft.com/office/powerpoint/2010/main" val="1560835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3A999-5E0E-42CA-8400-604AE921FF7C}" type="slidenum">
              <a:rPr lang="en-US" smtClean="0"/>
              <a:t>4</a:t>
            </a:fld>
            <a:endParaRPr lang="en-US"/>
          </a:p>
        </p:txBody>
      </p:sp>
    </p:spTree>
    <p:extLst>
      <p:ext uri="{BB962C8B-B14F-4D97-AF65-F5344CB8AC3E}">
        <p14:creationId xmlns:p14="http://schemas.microsoft.com/office/powerpoint/2010/main" val="2100331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83A999-5E0E-42CA-8400-604AE921FF7C}" type="slidenum">
              <a:rPr lang="en-US" smtClean="0"/>
              <a:t>6</a:t>
            </a:fld>
            <a:endParaRPr lang="en-US"/>
          </a:p>
        </p:txBody>
      </p:sp>
    </p:spTree>
    <p:extLst>
      <p:ext uri="{BB962C8B-B14F-4D97-AF65-F5344CB8AC3E}">
        <p14:creationId xmlns:p14="http://schemas.microsoft.com/office/powerpoint/2010/main" val="1586550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Tuesday, February 2, 20XX</a:t>
            </a:r>
            <a:endParaRPr lang="en-US" dirty="0"/>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613925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Tuesday, February 2, 20XX</a:t>
            </a:r>
            <a:endParaRPr lang="en-US" dirty="0"/>
          </a:p>
        </p:txBody>
      </p:sp>
      <p:sp>
        <p:nvSpPr>
          <p:cNvPr id="6" name="Footer Placeholder 5"/>
          <p:cNvSpPr>
            <a:spLocks noGrp="1"/>
          </p:cNvSpPr>
          <p:nvPr>
            <p:ph type="ftr" sz="quarter" idx="11"/>
          </p:nvPr>
        </p:nvSpPr>
        <p:spPr/>
        <p:txBody>
          <a:bodyPr/>
          <a:lstStyle/>
          <a:p>
            <a:r>
              <a:rPr lang="en-US"/>
              <a:t>Sample Footer Text</a:t>
            </a:r>
            <a:endParaRPr lang="en-US" dirty="0"/>
          </a:p>
        </p:txBody>
      </p:sp>
      <p:sp>
        <p:nvSpPr>
          <p:cNvPr id="7" name="Slide Number Placeholder 6"/>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2336011361"/>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Tuesday, February 2, 20XX</a:t>
            </a:r>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3925965900"/>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Tuesday, February 2, 20XX</a:t>
            </a:r>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DBA1B0FB-D917-4C8C-928F-313BD683BF39}" type="slidenum">
              <a:rPr lang="en-US" smtClean="0"/>
              <a:pPr/>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816979854"/>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Tuesday, February 2, 20XX</a:t>
            </a:r>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1520927551"/>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r>
              <a:rPr lang="en-US"/>
              <a:t>Tuesday, February 2, 20XX</a:t>
            </a:r>
            <a:endParaRPr lang="en-US" dirty="0"/>
          </a:p>
        </p:txBody>
      </p:sp>
      <p:sp>
        <p:nvSpPr>
          <p:cNvPr id="4"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2509240458"/>
      </p:ext>
    </p:extLst>
  </p:cSld>
  <p:clrMapOvr>
    <a:masterClrMapping/>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r>
              <a:rPr lang="en-US"/>
              <a:t>Tuesday, February 2, 20XX</a:t>
            </a:r>
            <a:endParaRPr lang="en-US" dirty="0"/>
          </a:p>
        </p:txBody>
      </p:sp>
      <p:sp>
        <p:nvSpPr>
          <p:cNvPr id="4"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1247869390"/>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Tuesday, February 2, 20XX</a:t>
            </a:r>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375168360"/>
      </p:ext>
    </p:extLst>
  </p:cSld>
  <p:clrMapOvr>
    <a:masterClrMapping/>
  </p:clrMapOvr>
  <p:hf hdr="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Tuesday, February 2, 20XX</a:t>
            </a:r>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3608280190"/>
      </p:ext>
    </p:extLst>
  </p:cSld>
  <p:clrMapOvr>
    <a:masterClrMapping/>
  </p:clrMapOvr>
  <p:hf hdr="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E68F591-F3C7-4872-BBA0-0693794F4F11}"/>
              </a:ext>
            </a:extLst>
          </p:cNvPr>
          <p:cNvSpPr>
            <a:spLocks noGrp="1"/>
          </p:cNvSpPr>
          <p:nvPr>
            <p:ph type="ctrTitle" hasCustomPrompt="1"/>
          </p:nvPr>
        </p:nvSpPr>
        <p:spPr>
          <a:xfrm>
            <a:off x="7999414" y="1051551"/>
            <a:ext cx="3565524" cy="2384898"/>
          </a:xfrm>
        </p:spPr>
        <p:txBody>
          <a:bodyPr anchor="b" anchorCtr="0">
            <a:noAutofit/>
          </a:bodyPr>
          <a:lstStyle/>
          <a:p>
            <a:r>
              <a:rPr lang="en-US" sz="4800" dirty="0"/>
              <a:t>3DFloat</a:t>
            </a:r>
          </a:p>
        </p:txBody>
      </p:sp>
      <p:sp>
        <p:nvSpPr>
          <p:cNvPr id="14" name="Picture Placeholder 13">
            <a:extLst>
              <a:ext uri="{FF2B5EF4-FFF2-40B4-BE49-F238E27FC236}">
                <a16:creationId xmlns:a16="http://schemas.microsoft.com/office/drawing/2014/main" id="{967766A8-18D5-4391-8DB7-7BFF6427636C}"/>
              </a:ext>
            </a:extLst>
          </p:cNvPr>
          <p:cNvSpPr>
            <a:spLocks noGrp="1"/>
          </p:cNvSpPr>
          <p:nvPr>
            <p:ph type="pic" sz="quarter" idx="13"/>
          </p:nvPr>
        </p:nvSpPr>
        <p:spPr>
          <a:xfrm>
            <a:off x="0" y="0"/>
            <a:ext cx="7452360" cy="6858000"/>
          </a:xfrm>
          <a:solidFill>
            <a:schemeClr val="accent5"/>
          </a:solidFill>
        </p:spPr>
        <p:txBody>
          <a:bodyPr>
            <a:noAutofit/>
          </a:bodyPr>
          <a:lstStyle/>
          <a:p>
            <a:r>
              <a:rPr lang="en-US"/>
              <a:t>Click icon to add picture</a:t>
            </a:r>
          </a:p>
        </p:txBody>
      </p:sp>
      <p:sp>
        <p:nvSpPr>
          <p:cNvPr id="8" name="Oval 7">
            <a:extLst>
              <a:ext uri="{FF2B5EF4-FFF2-40B4-BE49-F238E27FC236}">
                <a16:creationId xmlns:a16="http://schemas.microsoft.com/office/drawing/2014/main" id="{938AD48E-7D67-4BE9-97B6-DB64DE5253B9}"/>
              </a:ext>
              <a:ext uri="{C183D7F6-B498-43B3-948B-1728B52AA6E4}">
                <adec:decorative xmlns:adec="http://schemas.microsoft.com/office/drawing/2017/decorative" val="1"/>
              </a:ext>
            </a:extLst>
          </p:cNvPr>
          <p:cNvSpPr>
            <a:spLocks noChangeAspect="1"/>
          </p:cNvSpPr>
          <p:nvPr userDrawn="1"/>
        </p:nvSpPr>
        <p:spPr>
          <a:xfrm>
            <a:off x="7999413" y="445272"/>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9" name="Group 8">
            <a:extLst>
              <a:ext uri="{FF2B5EF4-FFF2-40B4-BE49-F238E27FC236}">
                <a16:creationId xmlns:a16="http://schemas.microsoft.com/office/drawing/2014/main" id="{EB6FF8E2-165B-49EB-8120-14190F9491BC}"/>
              </a:ext>
              <a:ext uri="{C183D7F6-B498-43B3-948B-1728B52AA6E4}">
                <adec:decorative xmlns:adec="http://schemas.microsoft.com/office/drawing/2017/decorative" val="1"/>
              </a:ext>
            </a:extLst>
          </p:cNvPr>
          <p:cNvGrpSpPr/>
          <p:nvPr userDrawn="1"/>
        </p:nvGrpSpPr>
        <p:grpSpPr>
          <a:xfrm rot="5400000">
            <a:off x="10915300" y="5534727"/>
            <a:ext cx="667802" cy="631474"/>
            <a:chOff x="10478914" y="1506691"/>
            <a:chExt cx="667802" cy="631474"/>
          </a:xfrm>
        </p:grpSpPr>
        <p:sp>
          <p:nvSpPr>
            <p:cNvPr id="10" name="Freeform: Shape 9">
              <a:extLst>
                <a:ext uri="{FF2B5EF4-FFF2-40B4-BE49-F238E27FC236}">
                  <a16:creationId xmlns:a16="http://schemas.microsoft.com/office/drawing/2014/main" id="{79B763A7-EE7D-4306-8306-01E8C86E6350}"/>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a:extLst>
                <a:ext uri="{FF2B5EF4-FFF2-40B4-BE49-F238E27FC236}">
                  <a16:creationId xmlns:a16="http://schemas.microsoft.com/office/drawing/2014/main" id="{4B3A935F-6844-4FCE-B0AE-5492715A58F1}"/>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 name="Text Placeholder 2">
            <a:extLst>
              <a:ext uri="{FF2B5EF4-FFF2-40B4-BE49-F238E27FC236}">
                <a16:creationId xmlns:a16="http://schemas.microsoft.com/office/drawing/2014/main" id="{5B16EB97-6E8A-4B50-8701-7CB158044DCA}"/>
              </a:ext>
            </a:extLst>
          </p:cNvPr>
          <p:cNvSpPr>
            <a:spLocks noGrp="1"/>
          </p:cNvSpPr>
          <p:nvPr>
            <p:ph type="body" sz="quarter" idx="14"/>
          </p:nvPr>
        </p:nvSpPr>
        <p:spPr>
          <a:xfrm>
            <a:off x="7999413" y="3568700"/>
            <a:ext cx="3565524" cy="1731963"/>
          </a:xfrm>
        </p:spPr>
        <p:txBody>
          <a:bodyPr>
            <a:noAutofit/>
          </a:bodyPr>
          <a:lstStyle>
            <a:lvl1pPr>
              <a:buNone/>
              <a:defRPr sz="2000"/>
            </a:lvl1pPr>
            <a:lvl2pPr>
              <a:buNone/>
              <a:defRPr sz="2000"/>
            </a:lvl2pPr>
            <a:lvl3pPr>
              <a:buNone/>
              <a:defRPr sz="2000"/>
            </a:lvl3pPr>
            <a:lvl4pPr>
              <a:buNone/>
              <a:defRPr sz="2000"/>
            </a:lvl4pPr>
            <a:lvl5pPr>
              <a:buNone/>
              <a:defRPr sz="2000"/>
            </a:lvl5pPr>
          </a:lstStyle>
          <a:p>
            <a:pPr lvl="0"/>
            <a:r>
              <a:rPr lang="en-US"/>
              <a:t>Click to edit Master text styles</a:t>
            </a:r>
          </a:p>
        </p:txBody>
      </p:sp>
    </p:spTree>
    <p:extLst>
      <p:ext uri="{BB962C8B-B14F-4D97-AF65-F5344CB8AC3E}">
        <p14:creationId xmlns:p14="http://schemas.microsoft.com/office/powerpoint/2010/main" val="21933341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Agenda">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923D16-1EC5-4C17-ABA8-B13A1256B36F}"/>
              </a:ext>
            </a:extLst>
          </p:cNvPr>
          <p:cNvSpPr>
            <a:spLocks noGrp="1"/>
          </p:cNvSpPr>
          <p:nvPr>
            <p:ph type="title" hasCustomPrompt="1"/>
          </p:nvPr>
        </p:nvSpPr>
        <p:spPr>
          <a:xfrm>
            <a:off x="550864" y="549275"/>
            <a:ext cx="3565524" cy="1997855"/>
          </a:xfrm>
        </p:spPr>
        <p:txBody>
          <a:bodyPr wrap="square" anchor="b" anchorCtr="0">
            <a:noAutofit/>
          </a:bodyPr>
          <a:lstStyle>
            <a:lvl1pPr>
              <a:defRPr/>
            </a:lvl1pPr>
          </a:lstStyle>
          <a:p>
            <a:r>
              <a:rPr lang="en-US" dirty="0"/>
              <a:t>Click to add title</a:t>
            </a:r>
          </a:p>
        </p:txBody>
      </p:sp>
      <p:sp>
        <p:nvSpPr>
          <p:cNvPr id="7" name="Content Placeholder 2">
            <a:extLst>
              <a:ext uri="{FF2B5EF4-FFF2-40B4-BE49-F238E27FC236}">
                <a16:creationId xmlns:a16="http://schemas.microsoft.com/office/drawing/2014/main" id="{50294D8B-CF64-4C26-8C78-57A375E7D33B}"/>
              </a:ext>
            </a:extLst>
          </p:cNvPr>
          <p:cNvSpPr>
            <a:spLocks noGrp="1"/>
          </p:cNvSpPr>
          <p:nvPr>
            <p:ph idx="1" hasCustomPrompt="1"/>
          </p:nvPr>
        </p:nvSpPr>
        <p:spPr>
          <a:xfrm>
            <a:off x="550863" y="2677306"/>
            <a:ext cx="3565525" cy="3415519"/>
          </a:xfrm>
        </p:spPr>
        <p:txBody>
          <a:bodyPr anchor="t" anchorCtr="0">
            <a:noAutofit/>
          </a:bodyPr>
          <a:lstStyle>
            <a:lvl1pPr>
              <a:buNone/>
              <a:defRPr/>
            </a:lvl1pPr>
          </a:lstStyle>
          <a:p>
            <a:pPr>
              <a:lnSpc>
                <a:spcPct val="120000"/>
              </a:lnSpc>
            </a:pPr>
            <a:r>
              <a:rPr lang="en-US" sz="1600" dirty="0"/>
              <a:t>Click to add text</a:t>
            </a:r>
          </a:p>
        </p:txBody>
      </p:sp>
      <p:sp>
        <p:nvSpPr>
          <p:cNvPr id="17" name="Picture Placeholder 16">
            <a:extLst>
              <a:ext uri="{FF2B5EF4-FFF2-40B4-BE49-F238E27FC236}">
                <a16:creationId xmlns:a16="http://schemas.microsoft.com/office/drawing/2014/main" id="{67BCF456-426F-435B-8DF0-A32A44F5A889}"/>
              </a:ext>
            </a:extLst>
          </p:cNvPr>
          <p:cNvSpPr>
            <a:spLocks noGrp="1"/>
          </p:cNvSpPr>
          <p:nvPr>
            <p:ph type="pic" sz="quarter" idx="13"/>
          </p:nvPr>
        </p:nvSpPr>
        <p:spPr>
          <a:xfrm>
            <a:off x="5208928" y="1596771"/>
            <a:ext cx="3448558" cy="3448558"/>
          </a:xfrm>
          <a:custGeom>
            <a:avLst/>
            <a:gdLst>
              <a:gd name="connsiteX0" fmla="*/ 1724279 w 3448558"/>
              <a:gd name="connsiteY0" fmla="*/ 0 h 3448558"/>
              <a:gd name="connsiteX1" fmla="*/ 3448558 w 3448558"/>
              <a:gd name="connsiteY1" fmla="*/ 1724279 h 3448558"/>
              <a:gd name="connsiteX2" fmla="*/ 1724279 w 3448558"/>
              <a:gd name="connsiteY2" fmla="*/ 3448558 h 3448558"/>
              <a:gd name="connsiteX3" fmla="*/ 0 w 3448558"/>
              <a:gd name="connsiteY3" fmla="*/ 1724279 h 3448558"/>
              <a:gd name="connsiteX4" fmla="*/ 1724279 w 3448558"/>
              <a:gd name="connsiteY4" fmla="*/ 0 h 3448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558" h="3448558">
                <a:moveTo>
                  <a:pt x="1724279" y="0"/>
                </a:moveTo>
                <a:cubicBezTo>
                  <a:pt x="2676572" y="0"/>
                  <a:pt x="3448558" y="771986"/>
                  <a:pt x="3448558" y="1724279"/>
                </a:cubicBezTo>
                <a:cubicBezTo>
                  <a:pt x="3448558" y="2676572"/>
                  <a:pt x="2676572" y="3448558"/>
                  <a:pt x="1724279" y="3448558"/>
                </a:cubicBezTo>
                <a:cubicBezTo>
                  <a:pt x="771986" y="3448558"/>
                  <a:pt x="0" y="2676572"/>
                  <a:pt x="0" y="1724279"/>
                </a:cubicBezTo>
                <a:cubicBezTo>
                  <a:pt x="0" y="771986"/>
                  <a:pt x="771986" y="0"/>
                  <a:pt x="1724279" y="0"/>
                </a:cubicBezTo>
                <a:close/>
              </a:path>
            </a:pathLst>
          </a:custGeom>
          <a:solidFill>
            <a:schemeClr val="accent5"/>
          </a:solidFill>
        </p:spPr>
        <p:txBody>
          <a:bodyPr wrap="square">
            <a:noAutofit/>
          </a:bodyPr>
          <a:lstStyle/>
          <a:p>
            <a:r>
              <a:rPr lang="en-US"/>
              <a:t>Click icon to add picture</a:t>
            </a:r>
          </a:p>
        </p:txBody>
      </p:sp>
      <p:sp>
        <p:nvSpPr>
          <p:cNvPr id="22" name="Picture Placeholder 21">
            <a:extLst>
              <a:ext uri="{FF2B5EF4-FFF2-40B4-BE49-F238E27FC236}">
                <a16:creationId xmlns:a16="http://schemas.microsoft.com/office/drawing/2014/main" id="{4813A609-7079-46D5-9C1D-52004ABDAC9D}"/>
              </a:ext>
            </a:extLst>
          </p:cNvPr>
          <p:cNvSpPr>
            <a:spLocks noGrp="1"/>
          </p:cNvSpPr>
          <p:nvPr>
            <p:ph type="pic" sz="quarter" idx="14"/>
          </p:nvPr>
        </p:nvSpPr>
        <p:spPr>
          <a:xfrm>
            <a:off x="8918575" y="596392"/>
            <a:ext cx="2263776" cy="2263776"/>
          </a:xfrm>
          <a:custGeom>
            <a:avLst/>
            <a:gdLst>
              <a:gd name="connsiteX0" fmla="*/ 1131888 w 2263776"/>
              <a:gd name="connsiteY0" fmla="*/ 0 h 2263776"/>
              <a:gd name="connsiteX1" fmla="*/ 2263776 w 2263776"/>
              <a:gd name="connsiteY1" fmla="*/ 1131888 h 2263776"/>
              <a:gd name="connsiteX2" fmla="*/ 1131888 w 2263776"/>
              <a:gd name="connsiteY2" fmla="*/ 2263776 h 2263776"/>
              <a:gd name="connsiteX3" fmla="*/ 0 w 2263776"/>
              <a:gd name="connsiteY3" fmla="*/ 1131888 h 2263776"/>
              <a:gd name="connsiteX4" fmla="*/ 1131888 w 2263776"/>
              <a:gd name="connsiteY4" fmla="*/ 0 h 226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776" h="2263776">
                <a:moveTo>
                  <a:pt x="1131888" y="0"/>
                </a:moveTo>
                <a:cubicBezTo>
                  <a:pt x="1757012" y="0"/>
                  <a:pt x="2263776" y="506764"/>
                  <a:pt x="2263776" y="1131888"/>
                </a:cubicBezTo>
                <a:cubicBezTo>
                  <a:pt x="2263776" y="1757012"/>
                  <a:pt x="1757012" y="2263776"/>
                  <a:pt x="1131888" y="2263776"/>
                </a:cubicBezTo>
                <a:cubicBezTo>
                  <a:pt x="506764" y="2263776"/>
                  <a:pt x="0" y="1757012"/>
                  <a:pt x="0" y="1131888"/>
                </a:cubicBezTo>
                <a:cubicBezTo>
                  <a:pt x="0" y="506764"/>
                  <a:pt x="506764" y="0"/>
                  <a:pt x="1131888" y="0"/>
                </a:cubicBezTo>
                <a:close/>
              </a:path>
            </a:pathLst>
          </a:custGeom>
          <a:solidFill>
            <a:schemeClr val="accent5"/>
          </a:solidFill>
        </p:spPr>
        <p:txBody>
          <a:bodyPr wrap="square">
            <a:noAutofit/>
          </a:bodyPr>
          <a:lstStyle/>
          <a:p>
            <a:r>
              <a:rPr lang="en-US"/>
              <a:t>Click icon to add picture</a:t>
            </a:r>
          </a:p>
        </p:txBody>
      </p:sp>
      <p:sp>
        <p:nvSpPr>
          <p:cNvPr id="25" name="Picture Placeholder 24">
            <a:extLst>
              <a:ext uri="{FF2B5EF4-FFF2-40B4-BE49-F238E27FC236}">
                <a16:creationId xmlns:a16="http://schemas.microsoft.com/office/drawing/2014/main" id="{A14F21DF-D5E0-4C6C-BA2C-D69D65DBB18E}"/>
              </a:ext>
            </a:extLst>
          </p:cNvPr>
          <p:cNvSpPr>
            <a:spLocks noGrp="1"/>
          </p:cNvSpPr>
          <p:nvPr>
            <p:ph type="pic" sz="quarter" idx="15"/>
          </p:nvPr>
        </p:nvSpPr>
        <p:spPr>
          <a:xfrm>
            <a:off x="9091612" y="3324733"/>
            <a:ext cx="2936876" cy="2936876"/>
          </a:xfrm>
          <a:custGeom>
            <a:avLst/>
            <a:gdLst>
              <a:gd name="connsiteX0" fmla="*/ 1468438 w 2936876"/>
              <a:gd name="connsiteY0" fmla="*/ 0 h 2936876"/>
              <a:gd name="connsiteX1" fmla="*/ 2936876 w 2936876"/>
              <a:gd name="connsiteY1" fmla="*/ 1468438 h 2936876"/>
              <a:gd name="connsiteX2" fmla="*/ 1468438 w 2936876"/>
              <a:gd name="connsiteY2" fmla="*/ 2936876 h 2936876"/>
              <a:gd name="connsiteX3" fmla="*/ 0 w 2936876"/>
              <a:gd name="connsiteY3" fmla="*/ 1468438 h 2936876"/>
              <a:gd name="connsiteX4" fmla="*/ 1468438 w 2936876"/>
              <a:gd name="connsiteY4" fmla="*/ 0 h 293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876" h="2936876">
                <a:moveTo>
                  <a:pt x="1468438" y="0"/>
                </a:moveTo>
                <a:cubicBezTo>
                  <a:pt x="2279434" y="0"/>
                  <a:pt x="2936876" y="657442"/>
                  <a:pt x="2936876" y="1468438"/>
                </a:cubicBezTo>
                <a:cubicBezTo>
                  <a:pt x="2936876" y="2279434"/>
                  <a:pt x="2279434" y="2936876"/>
                  <a:pt x="1468438" y="2936876"/>
                </a:cubicBezTo>
                <a:cubicBezTo>
                  <a:pt x="657442" y="2936876"/>
                  <a:pt x="0" y="2279434"/>
                  <a:pt x="0" y="1468438"/>
                </a:cubicBezTo>
                <a:cubicBezTo>
                  <a:pt x="0" y="657442"/>
                  <a:pt x="657442" y="0"/>
                  <a:pt x="1468438" y="0"/>
                </a:cubicBezTo>
                <a:close/>
              </a:path>
            </a:pathLst>
          </a:custGeom>
          <a:solidFill>
            <a:schemeClr val="accent5"/>
          </a:solidFill>
        </p:spPr>
        <p:txBody>
          <a:bodyPr wrap="square">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6" name="Oval 5">
            <a:extLst>
              <a:ext uri="{FF2B5EF4-FFF2-40B4-BE49-F238E27FC236}">
                <a16:creationId xmlns:a16="http://schemas.microsoft.com/office/drawing/2014/main" id="{92FF63B4-C261-4597-9EE0-811D250B9D21}"/>
              </a:ext>
              <a:ext uri="{C183D7F6-B498-43B3-948B-1728B52AA6E4}">
                <adec:decorative xmlns:adec="http://schemas.microsoft.com/office/drawing/2017/decorative" val="1"/>
              </a:ext>
            </a:extLst>
          </p:cNvPr>
          <p:cNvSpPr>
            <a:spLocks noChangeAspect="1"/>
          </p:cNvSpPr>
          <p:nvPr userDrawn="1"/>
        </p:nvSpPr>
        <p:spPr>
          <a:xfrm>
            <a:off x="6548755" y="850167"/>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id="{F92CF088-7F97-4A11-8A81-0EF641F6986F}"/>
              </a:ext>
              <a:ext uri="{C183D7F6-B498-43B3-948B-1728B52AA6E4}">
                <adec:decorative xmlns:adec="http://schemas.microsoft.com/office/drawing/2017/decorative" val="1"/>
              </a:ext>
            </a:extLst>
          </p:cNvPr>
          <p:cNvGrpSpPr/>
          <p:nvPr userDrawn="1"/>
        </p:nvGrpSpPr>
        <p:grpSpPr>
          <a:xfrm>
            <a:off x="5602297" y="5691007"/>
            <a:ext cx="667802" cy="631474"/>
            <a:chOff x="3409557" y="4940429"/>
            <a:chExt cx="667802" cy="631474"/>
          </a:xfrm>
        </p:grpSpPr>
        <p:sp>
          <p:nvSpPr>
            <p:cNvPr id="11" name="Freeform: Shape 10">
              <a:extLst>
                <a:ext uri="{FF2B5EF4-FFF2-40B4-BE49-F238E27FC236}">
                  <a16:creationId xmlns:a16="http://schemas.microsoft.com/office/drawing/2014/main" id="{165B23B7-CE74-4974-ABD8-BFA31D583416}"/>
                </a:ext>
              </a:extLst>
            </p:cNvPr>
            <p:cNvSpPr>
              <a:spLocks noChangeAspect="1"/>
            </p:cNvSpPr>
            <p:nvPr/>
          </p:nvSpPr>
          <p:spPr>
            <a:xfrm rot="8100000">
              <a:off x="3537358" y="4940429"/>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FF99BB1F-6C9D-4972-9EF4-98ACD7BE71E5}"/>
                </a:ext>
              </a:extLst>
            </p:cNvPr>
            <p:cNvSpPr/>
            <p:nvPr/>
          </p:nvSpPr>
          <p:spPr>
            <a:xfrm rot="13500000">
              <a:off x="3544558" y="4858365"/>
              <a:ext cx="270000" cy="540001"/>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Tree>
    <p:extLst>
      <p:ext uri="{BB962C8B-B14F-4D97-AF65-F5344CB8AC3E}">
        <p14:creationId xmlns:p14="http://schemas.microsoft.com/office/powerpoint/2010/main" val="2380506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r>
              <a:rPr lang="en-US"/>
              <a:t>Tuesday, February 2, 20XX</a:t>
            </a:r>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2805888708"/>
      </p:ext>
    </p:extLst>
  </p:cSld>
  <p:clrMapOvr>
    <a:masterClrMapping/>
  </p:clrMapOvr>
  <p:hf hdr="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Introductio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458B3A1-C77D-4AFC-B2C8-79520B53C452}"/>
              </a:ext>
            </a:extLst>
          </p:cNvPr>
          <p:cNvSpPr>
            <a:spLocks noGrp="1"/>
          </p:cNvSpPr>
          <p:nvPr>
            <p:ph type="title"/>
          </p:nvPr>
        </p:nvSpPr>
        <p:spPr>
          <a:xfrm>
            <a:off x="550863" y="4507200"/>
            <a:ext cx="4500562" cy="1562959"/>
          </a:xfrm>
        </p:spPr>
        <p:txBody>
          <a:bodyPr wrap="square" anchor="t" anchorCtr="0">
            <a:noAutofit/>
          </a:body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F551DA26-B267-4F28-B4D0-65B3EF6E1112}"/>
              </a:ext>
            </a:extLst>
          </p:cNvPr>
          <p:cNvSpPr>
            <a:spLocks noGrp="1"/>
          </p:cNvSpPr>
          <p:nvPr>
            <p:ph type="pic" sz="quarter" idx="13"/>
          </p:nvPr>
        </p:nvSpPr>
        <p:spPr>
          <a:xfrm>
            <a:off x="0" y="0"/>
            <a:ext cx="3054096" cy="3776472"/>
          </a:xfrm>
          <a:solidFill>
            <a:schemeClr val="accent5"/>
          </a:solidFill>
        </p:spPr>
        <p:txBody>
          <a:bodyPr>
            <a:noAutofit/>
          </a:bodyPr>
          <a:lstStyle/>
          <a:p>
            <a:r>
              <a:rPr lang="en-US"/>
              <a:t>Click icon to add picture</a:t>
            </a:r>
          </a:p>
        </p:txBody>
      </p:sp>
      <p:sp>
        <p:nvSpPr>
          <p:cNvPr id="18" name="Picture Placeholder 11">
            <a:extLst>
              <a:ext uri="{FF2B5EF4-FFF2-40B4-BE49-F238E27FC236}">
                <a16:creationId xmlns:a16="http://schemas.microsoft.com/office/drawing/2014/main" id="{95544A62-DA23-4840-99DE-09AFC8F4DC48}"/>
              </a:ext>
            </a:extLst>
          </p:cNvPr>
          <p:cNvSpPr>
            <a:spLocks noGrp="1"/>
          </p:cNvSpPr>
          <p:nvPr>
            <p:ph type="pic" sz="quarter" idx="14"/>
          </p:nvPr>
        </p:nvSpPr>
        <p:spPr>
          <a:xfrm>
            <a:off x="3054096" y="0"/>
            <a:ext cx="3054096" cy="3776472"/>
          </a:xfrm>
          <a:solidFill>
            <a:schemeClr val="accent5"/>
          </a:solidFill>
        </p:spPr>
        <p:txBody>
          <a:bodyPr>
            <a:noAutofit/>
          </a:bodyPr>
          <a:lstStyle/>
          <a:p>
            <a:r>
              <a:rPr lang="en-US"/>
              <a:t>Click icon to add picture</a:t>
            </a:r>
          </a:p>
        </p:txBody>
      </p:sp>
      <p:sp>
        <p:nvSpPr>
          <p:cNvPr id="19" name="Picture Placeholder 11">
            <a:extLst>
              <a:ext uri="{FF2B5EF4-FFF2-40B4-BE49-F238E27FC236}">
                <a16:creationId xmlns:a16="http://schemas.microsoft.com/office/drawing/2014/main" id="{0C91AF30-C5BB-4601-BDEB-E60C93A16933}"/>
              </a:ext>
            </a:extLst>
          </p:cNvPr>
          <p:cNvSpPr>
            <a:spLocks noGrp="1"/>
          </p:cNvSpPr>
          <p:nvPr>
            <p:ph type="pic" sz="quarter" idx="15"/>
          </p:nvPr>
        </p:nvSpPr>
        <p:spPr>
          <a:xfrm>
            <a:off x="6083808" y="0"/>
            <a:ext cx="3054096" cy="3776472"/>
          </a:xfrm>
          <a:solidFill>
            <a:schemeClr val="accent5"/>
          </a:solidFill>
        </p:spPr>
        <p:txBody>
          <a:bodyPr>
            <a:noAutofit/>
          </a:bodyPr>
          <a:lstStyle/>
          <a:p>
            <a:r>
              <a:rPr lang="en-US"/>
              <a:t>Click icon to add picture</a:t>
            </a:r>
          </a:p>
        </p:txBody>
      </p:sp>
      <p:sp>
        <p:nvSpPr>
          <p:cNvPr id="20" name="Picture Placeholder 11">
            <a:extLst>
              <a:ext uri="{FF2B5EF4-FFF2-40B4-BE49-F238E27FC236}">
                <a16:creationId xmlns:a16="http://schemas.microsoft.com/office/drawing/2014/main" id="{5B625AA5-EA5B-4115-A461-DA2C7087D83E}"/>
              </a:ext>
            </a:extLst>
          </p:cNvPr>
          <p:cNvSpPr>
            <a:spLocks noGrp="1"/>
          </p:cNvSpPr>
          <p:nvPr>
            <p:ph type="pic" sz="quarter" idx="16"/>
          </p:nvPr>
        </p:nvSpPr>
        <p:spPr>
          <a:xfrm>
            <a:off x="9137904" y="0"/>
            <a:ext cx="3054096" cy="3776472"/>
          </a:xfrm>
          <a:solidFill>
            <a:schemeClr val="accent5"/>
          </a:solidFill>
        </p:spPr>
        <p:txBody>
          <a:bodyPr>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1" name="Content Placeholder 6">
            <a:extLst>
              <a:ext uri="{FF2B5EF4-FFF2-40B4-BE49-F238E27FC236}">
                <a16:creationId xmlns:a16="http://schemas.microsoft.com/office/drawing/2014/main" id="{1B1AE41C-3196-4E6F-A3A8-313A92677FF3}"/>
              </a:ext>
            </a:extLst>
          </p:cNvPr>
          <p:cNvSpPr>
            <a:spLocks noGrp="1"/>
          </p:cNvSpPr>
          <p:nvPr>
            <p:ph sz="quarter" idx="15"/>
          </p:nvPr>
        </p:nvSpPr>
        <p:spPr>
          <a:xfrm>
            <a:off x="5262411" y="4508500"/>
            <a:ext cx="6221412" cy="1563688"/>
          </a:xfrm>
        </p:spPr>
        <p:txBody>
          <a:bodyPr>
            <a:noAutofit/>
          </a:bodyPr>
          <a:lstStyle>
            <a:lvl1pPr marL="228600" indent="-228600">
              <a:lnSpc>
                <a:spcPct val="100000"/>
              </a:lnSpc>
              <a:buFont typeface="Arial" panose="020B0604020202020204" pitchFamily="34" charset="0"/>
              <a:buChar char="•"/>
              <a:defRPr sz="2000"/>
            </a:lvl1pPr>
            <a:lvl2pPr>
              <a:buNone/>
              <a:defRPr sz="1900"/>
            </a:lvl2pPr>
            <a:lvl3pPr>
              <a:buNone/>
              <a:defRPr sz="1900"/>
            </a:lvl3pPr>
            <a:lvl4pPr>
              <a:buNone/>
              <a:defRPr sz="1900"/>
            </a:lvl4pPr>
            <a:lvl5pPr>
              <a:buNone/>
              <a:defRPr sz="1900"/>
            </a:lvl5pPr>
          </a:lstStyle>
          <a:p>
            <a:pPr lvl="0"/>
            <a:r>
              <a:rPr lang="en-US"/>
              <a:t>Click to edit Master text styles</a:t>
            </a:r>
          </a:p>
        </p:txBody>
      </p:sp>
    </p:spTree>
    <p:extLst>
      <p:ext uri="{BB962C8B-B14F-4D97-AF65-F5344CB8AC3E}">
        <p14:creationId xmlns:p14="http://schemas.microsoft.com/office/powerpoint/2010/main" val="4819991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accent5"/>
          </a:solidFill>
        </p:spPr>
        <p:txBody>
          <a:bodyPr/>
          <a:lstStyle/>
          <a:p>
            <a:r>
              <a:rPr lang="en-US"/>
              <a:t>Click icon to add picture</a:t>
            </a:r>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r>
              <a:rPr lang="en-US"/>
              <a:t>Tuesday, February 2, 20XX</a:t>
            </a:r>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3" name="Rectangle 12">
            <a:extLst>
              <a:ext uri="{FF2B5EF4-FFF2-40B4-BE49-F238E27FC236}">
                <a16:creationId xmlns:a16="http://schemas.microsoft.com/office/drawing/2014/main" id="{80517979-166D-4AAA-ABBC-0C3E5C2ECF37}"/>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E111559-B769-4E2A-A891-97B3C4AA6BAC}"/>
              </a:ext>
            </a:extLst>
          </p:cNvPr>
          <p:cNvSpPr/>
          <p:nvPr userDrawn="1"/>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550863" y="549275"/>
            <a:ext cx="5437187" cy="2986234"/>
          </a:xfrm>
        </p:spPr>
        <p:txBody>
          <a:bodyPr anchor="b" anchorCtr="0">
            <a:noAutofit/>
          </a:bodyPr>
          <a:lstStyle>
            <a:lvl1pPr>
              <a:defRPr sz="6400"/>
            </a:lvl1pPr>
          </a:lstStyle>
          <a:p>
            <a:r>
              <a:rPr lang="en-US"/>
              <a:t>Click to edit Master title style</a:t>
            </a:r>
            <a:endParaRPr lang="en-US" dirty="0"/>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550863" y="3816724"/>
            <a:ext cx="5437187" cy="2265216"/>
          </a:xfrm>
        </p:spPr>
        <p:txBody>
          <a:bodyPr>
            <a:noAutofit/>
          </a:bodyPr>
          <a:lstStyle>
            <a:lvl1pPr>
              <a:buNone/>
              <a:defRPr sz="2400"/>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Tree>
    <p:extLst>
      <p:ext uri="{BB962C8B-B14F-4D97-AF65-F5344CB8AC3E}">
        <p14:creationId xmlns:p14="http://schemas.microsoft.com/office/powerpoint/2010/main" val="3918211655"/>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7_Quo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62BF5C-3876-4161-B4FF-14CA94D326C6}"/>
              </a:ext>
            </a:extLst>
          </p:cNvPr>
          <p:cNvSpPr>
            <a:spLocks noGrp="1"/>
          </p:cNvSpPr>
          <p:nvPr>
            <p:ph type="title"/>
          </p:nvPr>
        </p:nvSpPr>
        <p:spPr>
          <a:xfrm>
            <a:off x="550864" y="549275"/>
            <a:ext cx="3566160" cy="3384550"/>
          </a:xfrm>
        </p:spPr>
        <p:txBody>
          <a:bodyPr wrap="square" anchor="b" anchorCtr="0">
            <a:noAutofit/>
          </a:bodyPr>
          <a:lstStyle>
            <a:lvl1pPr>
              <a:defRPr sz="4000"/>
            </a:lvl1pPr>
          </a:lstStyle>
          <a:p>
            <a:r>
              <a:rPr lang="en-US"/>
              <a:t>Click to edit Master title style</a:t>
            </a:r>
            <a:endParaRPr lang="en-US" dirty="0"/>
          </a:p>
        </p:txBody>
      </p:sp>
      <p:grpSp>
        <p:nvGrpSpPr>
          <p:cNvPr id="8" name="Group 7">
            <a:extLst>
              <a:ext uri="{FF2B5EF4-FFF2-40B4-BE49-F238E27FC236}">
                <a16:creationId xmlns:a16="http://schemas.microsoft.com/office/drawing/2014/main" id="{B17C5C60-EC4D-410B-9997-0B73289605FD}"/>
              </a:ext>
              <a:ext uri="{C183D7F6-B498-43B3-948B-1728B52AA6E4}">
                <adec:decorative xmlns:adec="http://schemas.microsoft.com/office/drawing/2017/decorative" val="1"/>
              </a:ext>
            </a:extLst>
          </p:cNvPr>
          <p:cNvGrpSpPr/>
          <p:nvPr userDrawn="1"/>
        </p:nvGrpSpPr>
        <p:grpSpPr>
          <a:xfrm>
            <a:off x="10822156" y="4143453"/>
            <a:ext cx="734257" cy="760506"/>
            <a:chOff x="5243759" y="1363788"/>
            <a:chExt cx="734257" cy="760506"/>
          </a:xfrm>
        </p:grpSpPr>
        <p:sp>
          <p:nvSpPr>
            <p:cNvPr id="9" name="Freeform 5">
              <a:extLst>
                <a:ext uri="{FF2B5EF4-FFF2-40B4-BE49-F238E27FC236}">
                  <a16:creationId xmlns:a16="http://schemas.microsoft.com/office/drawing/2014/main" id="{0573155C-3428-4F4F-AE66-A519D777EAAE}"/>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Freeform 6">
              <a:extLst>
                <a:ext uri="{FF2B5EF4-FFF2-40B4-BE49-F238E27FC236}">
                  <a16:creationId xmlns:a16="http://schemas.microsoft.com/office/drawing/2014/main" id="{1853496C-159E-4D47-94B5-0835FB6511BA}"/>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Freeform 8">
              <a:extLst>
                <a:ext uri="{FF2B5EF4-FFF2-40B4-BE49-F238E27FC236}">
                  <a16:creationId xmlns:a16="http://schemas.microsoft.com/office/drawing/2014/main" id="{CE93E330-715B-44E8-84D9-CE166D428DAB}"/>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 name="Oval 11">
            <a:extLst>
              <a:ext uri="{FF2B5EF4-FFF2-40B4-BE49-F238E27FC236}">
                <a16:creationId xmlns:a16="http://schemas.microsoft.com/office/drawing/2014/main" id="{80A2FA6F-99B7-4984-A80C-570644889F02}"/>
              </a:ext>
              <a:ext uri="{C183D7F6-B498-43B3-948B-1728B52AA6E4}">
                <adec:decorative xmlns:adec="http://schemas.microsoft.com/office/drawing/2017/decorative" val="1"/>
              </a:ext>
            </a:extLst>
          </p:cNvPr>
          <p:cNvSpPr>
            <a:spLocks noChangeAspect="1"/>
          </p:cNvSpPr>
          <p:nvPr userDrawn="1"/>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Content Placeholder 16">
            <a:extLst>
              <a:ext uri="{FF2B5EF4-FFF2-40B4-BE49-F238E27FC236}">
                <a16:creationId xmlns:a16="http://schemas.microsoft.com/office/drawing/2014/main" id="{439C8C03-81B3-4DE8-B96A-78258E4467CC}"/>
              </a:ext>
            </a:extLst>
          </p:cNvPr>
          <p:cNvSpPr>
            <a:spLocks noGrp="1"/>
          </p:cNvSpPr>
          <p:nvPr>
            <p:ph sz="quarter" idx="15"/>
          </p:nvPr>
        </p:nvSpPr>
        <p:spPr>
          <a:xfrm>
            <a:off x="550863" y="4097338"/>
            <a:ext cx="3565524" cy="2351087"/>
          </a:xfrm>
        </p:spPr>
        <p:txBody>
          <a:bodyPr>
            <a:noAutofit/>
          </a:bodyPr>
          <a:lstStyle>
            <a:lvl1pPr>
              <a:buNone/>
              <a:defRPr sz="2400"/>
            </a:lvl1pPr>
            <a:lvl2pPr>
              <a:defRPr sz="2000"/>
            </a:lvl2pPr>
            <a:lvl3pPr>
              <a:defRPr sz="2000"/>
            </a:lvl3pPr>
            <a:lvl4pPr>
              <a:defRPr sz="2000"/>
            </a:lvl4pPr>
            <a:lvl5pPr>
              <a:defRPr sz="2000"/>
            </a:lvl5pPr>
          </a:lstStyle>
          <a:p>
            <a:pPr lvl="0"/>
            <a:r>
              <a:rPr lang="en-US"/>
              <a:t>Click to edit Master text styles</a:t>
            </a:r>
          </a:p>
        </p:txBody>
      </p:sp>
      <p:sp>
        <p:nvSpPr>
          <p:cNvPr id="15" name="Picture Placeholder 14">
            <a:extLst>
              <a:ext uri="{FF2B5EF4-FFF2-40B4-BE49-F238E27FC236}">
                <a16:creationId xmlns:a16="http://schemas.microsoft.com/office/drawing/2014/main" id="{C1FBB56D-C8B1-4ED9-A5DB-72BA636DADF3}"/>
              </a:ext>
            </a:extLst>
          </p:cNvPr>
          <p:cNvSpPr>
            <a:spLocks noGrp="1"/>
          </p:cNvSpPr>
          <p:nvPr>
            <p:ph type="pic" sz="quarter" idx="13"/>
          </p:nvPr>
        </p:nvSpPr>
        <p:spPr>
          <a:xfrm>
            <a:off x="5535809" y="656633"/>
            <a:ext cx="5132388" cy="5132388"/>
          </a:xfrm>
          <a:custGeom>
            <a:avLst/>
            <a:gdLst>
              <a:gd name="connsiteX0" fmla="*/ 2566194 w 5132388"/>
              <a:gd name="connsiteY0" fmla="*/ 0 h 5132388"/>
              <a:gd name="connsiteX1" fmla="*/ 5132388 w 5132388"/>
              <a:gd name="connsiteY1" fmla="*/ 2566194 h 5132388"/>
              <a:gd name="connsiteX2" fmla="*/ 2566194 w 5132388"/>
              <a:gd name="connsiteY2" fmla="*/ 5132388 h 5132388"/>
              <a:gd name="connsiteX3" fmla="*/ 0 w 5132388"/>
              <a:gd name="connsiteY3" fmla="*/ 2566194 h 5132388"/>
              <a:gd name="connsiteX4" fmla="*/ 2566194 w 5132388"/>
              <a:gd name="connsiteY4" fmla="*/ 0 h 513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a:solidFill>
            <a:schemeClr val="accent5"/>
          </a:solidFill>
        </p:spPr>
        <p:txBody>
          <a:bodyPr wrap="square">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13060862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3_Closing">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97246E34-E6EE-4BF3-A0D3-A20868B5A594}"/>
              </a:ext>
            </a:extLst>
          </p:cNvPr>
          <p:cNvSpPr>
            <a:spLocks noGrp="1"/>
          </p:cNvSpPr>
          <p:nvPr>
            <p:ph type="ctrTitle"/>
          </p:nvPr>
        </p:nvSpPr>
        <p:spPr>
          <a:xfrm>
            <a:off x="550863" y="549275"/>
            <a:ext cx="5437187" cy="2986234"/>
          </a:xfrm>
        </p:spPr>
        <p:txBody>
          <a:bodyPr anchor="b" anchorCtr="0">
            <a:noAutofit/>
          </a:bodyPr>
          <a:lstStyle/>
          <a:p>
            <a:r>
              <a:rPr lang="en-US"/>
              <a:t>Click to edit Master title style</a:t>
            </a:r>
            <a:endParaRPr lang="en-US" dirty="0"/>
          </a:p>
        </p:txBody>
      </p:sp>
      <p:sp>
        <p:nvSpPr>
          <p:cNvPr id="31" name="Subtitle 2">
            <a:extLst>
              <a:ext uri="{FF2B5EF4-FFF2-40B4-BE49-F238E27FC236}">
                <a16:creationId xmlns:a16="http://schemas.microsoft.com/office/drawing/2014/main" id="{45BE5FFB-47D1-4474-B6CA-C3C936DF285E}"/>
              </a:ext>
            </a:extLst>
          </p:cNvPr>
          <p:cNvSpPr>
            <a:spLocks noGrp="1"/>
          </p:cNvSpPr>
          <p:nvPr>
            <p:ph type="subTitle" idx="1"/>
          </p:nvPr>
        </p:nvSpPr>
        <p:spPr>
          <a:xfrm>
            <a:off x="550863" y="3827610"/>
            <a:ext cx="5437187" cy="2265216"/>
          </a:xfrm>
        </p:spPr>
        <p:txBody>
          <a:bodyPr>
            <a:noAutofit/>
          </a:bodyPr>
          <a:lstStyle>
            <a:lvl1pPr>
              <a:buNone/>
              <a:defRPr sz="2400"/>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
        <p:nvSpPr>
          <p:cNvPr id="40" name="Picture Placeholder 39">
            <a:extLst>
              <a:ext uri="{FF2B5EF4-FFF2-40B4-BE49-F238E27FC236}">
                <a16:creationId xmlns:a16="http://schemas.microsoft.com/office/drawing/2014/main" id="{008D9209-1A62-4AC3-BF92-94348A9BC06B}"/>
              </a:ext>
            </a:extLst>
          </p:cNvPr>
          <p:cNvSpPr>
            <a:spLocks noGrp="1"/>
          </p:cNvSpPr>
          <p:nvPr>
            <p:ph type="pic" sz="quarter" idx="15"/>
          </p:nvPr>
        </p:nvSpPr>
        <p:spPr>
          <a:xfrm>
            <a:off x="6556248" y="548640"/>
            <a:ext cx="5084064" cy="2880360"/>
          </a:xfrm>
          <a:solidFill>
            <a:schemeClr val="accent5"/>
          </a:solidFill>
        </p:spPr>
        <p:txBody>
          <a:bodyPr>
            <a:noAutofit/>
          </a:bodyPr>
          <a:lstStyle/>
          <a:p>
            <a:r>
              <a:rPr lang="en-US"/>
              <a:t>Click icon to add picture</a:t>
            </a:r>
            <a:endParaRPr lang="en-US" dirty="0"/>
          </a:p>
        </p:txBody>
      </p:sp>
      <p:sp>
        <p:nvSpPr>
          <p:cNvPr id="42" name="Picture Placeholder 41">
            <a:extLst>
              <a:ext uri="{FF2B5EF4-FFF2-40B4-BE49-F238E27FC236}">
                <a16:creationId xmlns:a16="http://schemas.microsoft.com/office/drawing/2014/main" id="{FADBFB6B-1787-4549-91B6-D748C66B13C6}"/>
              </a:ext>
            </a:extLst>
          </p:cNvPr>
          <p:cNvSpPr>
            <a:spLocks noGrp="1"/>
          </p:cNvSpPr>
          <p:nvPr>
            <p:ph type="pic" sz="quarter" idx="16"/>
          </p:nvPr>
        </p:nvSpPr>
        <p:spPr>
          <a:xfrm>
            <a:off x="6556248" y="3429000"/>
            <a:ext cx="5084064" cy="2880360"/>
          </a:xfrm>
          <a:solidFill>
            <a:schemeClr val="accent5"/>
          </a:solidFill>
        </p:spPr>
        <p:txBody>
          <a:bodyPr>
            <a:noAutofit/>
          </a:bodyPr>
          <a:lstStyle/>
          <a:p>
            <a:r>
              <a:rPr lang="en-US"/>
              <a:t>Click icon to add picture</a:t>
            </a:r>
          </a:p>
        </p:txBody>
      </p:sp>
      <p:grpSp>
        <p:nvGrpSpPr>
          <p:cNvPr id="43" name="Group 42">
            <a:extLst>
              <a:ext uri="{FF2B5EF4-FFF2-40B4-BE49-F238E27FC236}">
                <a16:creationId xmlns:a16="http://schemas.microsoft.com/office/drawing/2014/main" id="{06966E3E-9B30-4375-AC9A-23256CC87D25}"/>
              </a:ext>
              <a:ext uri="{C183D7F6-B498-43B3-948B-1728B52AA6E4}">
                <adec:decorative xmlns:adec="http://schemas.microsoft.com/office/drawing/2017/decorative" val="1"/>
              </a:ext>
            </a:extLst>
          </p:cNvPr>
          <p:cNvGrpSpPr/>
          <p:nvPr userDrawn="1"/>
        </p:nvGrpSpPr>
        <p:grpSpPr>
          <a:xfrm>
            <a:off x="11161347" y="125399"/>
            <a:ext cx="1404698" cy="1155641"/>
            <a:chOff x="11161347" y="125399"/>
            <a:chExt cx="1404698" cy="1155641"/>
          </a:xfrm>
        </p:grpSpPr>
        <p:sp>
          <p:nvSpPr>
            <p:cNvPr id="44" name="Freeform: Shape 43">
              <a:extLst>
                <a:ext uri="{FF2B5EF4-FFF2-40B4-BE49-F238E27FC236}">
                  <a16:creationId xmlns:a16="http://schemas.microsoft.com/office/drawing/2014/main" id="{4EBBC5A2-A37E-47DF-9230-9A75067F1883}"/>
                </a:ext>
              </a:extLst>
            </p:cNvPr>
            <p:cNvSpPr>
              <a:spLocks noChangeAspect="1"/>
            </p:cNvSpPr>
            <p:nvPr/>
          </p:nvSpPr>
          <p:spPr>
            <a:xfrm rot="18900000">
              <a:off x="11161347" y="125399"/>
              <a:ext cx="1341675" cy="926985"/>
            </a:xfrm>
            <a:custGeom>
              <a:avLst/>
              <a:gdLst>
                <a:gd name="connsiteX0" fmla="*/ 1049126 w 1341675"/>
                <a:gd name="connsiteY0" fmla="*/ 8962 h 926985"/>
                <a:gd name="connsiteX1" fmla="*/ 1341675 w 1341675"/>
                <a:gd name="connsiteY1" fmla="*/ 301511 h 926985"/>
                <a:gd name="connsiteX2" fmla="*/ 1130649 w 1341675"/>
                <a:gd name="connsiteY2" fmla="*/ 512537 h 926985"/>
                <a:gd name="connsiteX3" fmla="*/ 1107397 w 1341675"/>
                <a:gd name="connsiteY3" fmla="*/ 499917 h 926985"/>
                <a:gd name="connsiteX4" fmla="*/ 926985 w 1341675"/>
                <a:gd name="connsiteY4" fmla="*/ 463493 h 926985"/>
                <a:gd name="connsiteX5" fmla="*/ 463493 w 1341675"/>
                <a:gd name="connsiteY5" fmla="*/ 926985 h 926985"/>
                <a:gd name="connsiteX6" fmla="*/ 0 w 1341675"/>
                <a:gd name="connsiteY6" fmla="*/ 926985 h 926985"/>
                <a:gd name="connsiteX7" fmla="*/ 926985 w 1341675"/>
                <a:gd name="connsiteY7" fmla="*/ 0 h 926985"/>
                <a:gd name="connsiteX8" fmla="*/ 1021763 w 1341675"/>
                <a:gd name="connsiteY8" fmla="*/ 4786 h 92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1675" h="926985">
                  <a:moveTo>
                    <a:pt x="1049126" y="8962"/>
                  </a:moveTo>
                  <a:lnTo>
                    <a:pt x="1341675" y="301511"/>
                  </a:lnTo>
                  <a:lnTo>
                    <a:pt x="1130649" y="512537"/>
                  </a:lnTo>
                  <a:lnTo>
                    <a:pt x="1107397" y="499917"/>
                  </a:lnTo>
                  <a:cubicBezTo>
                    <a:pt x="1051945" y="476462"/>
                    <a:pt x="990979" y="463493"/>
                    <a:pt x="926985" y="463493"/>
                  </a:cubicBezTo>
                  <a:cubicBezTo>
                    <a:pt x="671005" y="463493"/>
                    <a:pt x="463493" y="671005"/>
                    <a:pt x="463493" y="926985"/>
                  </a:cubicBezTo>
                  <a:lnTo>
                    <a:pt x="0" y="926985"/>
                  </a:lnTo>
                  <a:cubicBezTo>
                    <a:pt x="0" y="415026"/>
                    <a:pt x="415025" y="0"/>
                    <a:pt x="926985" y="0"/>
                  </a:cubicBezTo>
                  <a:cubicBezTo>
                    <a:pt x="958982" y="0"/>
                    <a:pt x="990601" y="1621"/>
                    <a:pt x="1021763" y="4786"/>
                  </a:cubicBezTo>
                  <a:close/>
                </a:path>
              </a:pathLst>
            </a:custGeom>
            <a:solidFill>
              <a:schemeClr val="bg2"/>
            </a:solidFill>
            <a:ln>
              <a:noFill/>
            </a:ln>
            <a:effectLst>
              <a:innerShdw blurRad="254000" dist="50800" dir="54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5" name="Oval 44">
              <a:extLst>
                <a:ext uri="{FF2B5EF4-FFF2-40B4-BE49-F238E27FC236}">
                  <a16:creationId xmlns:a16="http://schemas.microsoft.com/office/drawing/2014/main" id="{11781B9A-C230-4FFC-90A8-E0571B1DEDA7}"/>
                </a:ext>
              </a:extLst>
            </p:cNvPr>
            <p:cNvSpPr/>
            <p:nvPr/>
          </p:nvSpPr>
          <p:spPr>
            <a:xfrm rot="2700000">
              <a:off x="11798454" y="994196"/>
              <a:ext cx="107098" cy="466589"/>
            </a:xfrm>
            <a:prstGeom prst="ellipse">
              <a:avLst/>
            </a:prstGeom>
            <a:solidFill>
              <a:schemeClr val="bg2"/>
            </a:solidFill>
            <a:ln>
              <a:noFill/>
            </a:ln>
            <a:effectLst>
              <a:innerShdw blurRad="63500" dist="254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Freeform: Shape 45">
              <a:extLst>
                <a:ext uri="{FF2B5EF4-FFF2-40B4-BE49-F238E27FC236}">
                  <a16:creationId xmlns:a16="http://schemas.microsoft.com/office/drawing/2014/main" id="{3295925C-3570-40F1-B3CE-07D947ED4643}"/>
                </a:ext>
              </a:extLst>
            </p:cNvPr>
            <p:cNvSpPr>
              <a:spLocks noChangeAspect="1"/>
            </p:cNvSpPr>
            <p:nvPr/>
          </p:nvSpPr>
          <p:spPr>
            <a:xfrm rot="18900000">
              <a:off x="11228590" y="129580"/>
              <a:ext cx="1337455" cy="1042921"/>
            </a:xfrm>
            <a:custGeom>
              <a:avLst/>
              <a:gdLst>
                <a:gd name="connsiteX0" fmla="*/ 1084058 w 1337455"/>
                <a:gd name="connsiteY0" fmla="*/ 16081 h 1042921"/>
                <a:gd name="connsiteX1" fmla="*/ 1337455 w 1337455"/>
                <a:gd name="connsiteY1" fmla="*/ 269477 h 1042921"/>
                <a:gd name="connsiteX2" fmla="*/ 1060775 w 1337455"/>
                <a:gd name="connsiteY2" fmla="*/ 546158 h 1042921"/>
                <a:gd name="connsiteX3" fmla="*/ 1020394 w 1337455"/>
                <a:gd name="connsiteY3" fmla="*/ 532055 h 1042921"/>
                <a:gd name="connsiteX4" fmla="*/ 926985 w 1337455"/>
                <a:gd name="connsiteY4" fmla="*/ 521461 h 1042921"/>
                <a:gd name="connsiteX5" fmla="*/ 463492 w 1337455"/>
                <a:gd name="connsiteY5" fmla="*/ 1042921 h 1042921"/>
                <a:gd name="connsiteX6" fmla="*/ 0 w 1337455"/>
                <a:gd name="connsiteY6" fmla="*/ 1042921 h 1042921"/>
                <a:gd name="connsiteX7" fmla="*/ 926984 w 1337455"/>
                <a:gd name="connsiteY7" fmla="*/ 0 h 1042921"/>
                <a:gd name="connsiteX8" fmla="*/ 1021763 w 1337455"/>
                <a:gd name="connsiteY8" fmla="*/ 5384 h 104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455" h="1042921">
                  <a:moveTo>
                    <a:pt x="1084058" y="16081"/>
                  </a:moveTo>
                  <a:lnTo>
                    <a:pt x="1337455" y="269477"/>
                  </a:lnTo>
                  <a:lnTo>
                    <a:pt x="1060775" y="546158"/>
                  </a:lnTo>
                  <a:lnTo>
                    <a:pt x="1020394" y="532055"/>
                  </a:lnTo>
                  <a:cubicBezTo>
                    <a:pt x="990222" y="525109"/>
                    <a:pt x="958982" y="521461"/>
                    <a:pt x="926985" y="521461"/>
                  </a:cubicBezTo>
                  <a:cubicBezTo>
                    <a:pt x="671005" y="521461"/>
                    <a:pt x="463493" y="754927"/>
                    <a:pt x="463492" y="1042921"/>
                  </a:cubicBezTo>
                  <a:lnTo>
                    <a:pt x="0" y="1042921"/>
                  </a:lnTo>
                  <a:cubicBezTo>
                    <a:pt x="0" y="466932"/>
                    <a:pt x="415025" y="0"/>
                    <a:pt x="926984" y="0"/>
                  </a:cubicBezTo>
                  <a:cubicBezTo>
                    <a:pt x="958982" y="0"/>
                    <a:pt x="990600" y="1824"/>
                    <a:pt x="1021763" y="5384"/>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grpSp>
      <p:grpSp>
        <p:nvGrpSpPr>
          <p:cNvPr id="15" name="Group 14">
            <a:extLst>
              <a:ext uri="{FF2B5EF4-FFF2-40B4-BE49-F238E27FC236}">
                <a16:creationId xmlns:a16="http://schemas.microsoft.com/office/drawing/2014/main" id="{394664AE-6DC5-428F-9AC4-5A8F67571F72}"/>
              </a:ext>
              <a:ext uri="{C183D7F6-B498-43B3-948B-1728B52AA6E4}">
                <adec:decorative xmlns:adec="http://schemas.microsoft.com/office/drawing/2017/decorative" val="1"/>
              </a:ext>
            </a:extLst>
          </p:cNvPr>
          <p:cNvGrpSpPr/>
          <p:nvPr userDrawn="1"/>
        </p:nvGrpSpPr>
        <p:grpSpPr>
          <a:xfrm>
            <a:off x="594036" y="5610392"/>
            <a:ext cx="667802" cy="631474"/>
            <a:chOff x="10478914" y="1506691"/>
            <a:chExt cx="667802" cy="631474"/>
          </a:xfrm>
        </p:grpSpPr>
        <p:sp>
          <p:nvSpPr>
            <p:cNvPr id="16" name="Freeform: Shape 15">
              <a:extLst>
                <a:ext uri="{FF2B5EF4-FFF2-40B4-BE49-F238E27FC236}">
                  <a16:creationId xmlns:a16="http://schemas.microsoft.com/office/drawing/2014/main" id="{8288F304-7DF7-42FB-BD6F-D575128A1DDE}"/>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104835D9-7DE9-4DDD-A6C2-1C526822700A}"/>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7" name="Oval 16">
            <a:extLst>
              <a:ext uri="{FF2B5EF4-FFF2-40B4-BE49-F238E27FC236}">
                <a16:creationId xmlns:a16="http://schemas.microsoft.com/office/drawing/2014/main" id="{83C43C1C-00B3-40E0-B073-B8C56206D07D}"/>
              </a:ext>
              <a:ext uri="{C183D7F6-B498-43B3-948B-1728B52AA6E4}">
                <adec:decorative xmlns:adec="http://schemas.microsoft.com/office/drawing/2017/decorative" val="1"/>
              </a:ext>
            </a:extLst>
          </p:cNvPr>
          <p:cNvSpPr>
            <a:spLocks noChangeAspect="1"/>
          </p:cNvSpPr>
          <p:nvPr userDrawn="1"/>
        </p:nvSpPr>
        <p:spPr>
          <a:xfrm>
            <a:off x="5303845" y="5427212"/>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408804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bg2"/>
          </a:solidFill>
        </p:spPr>
        <p:txBody>
          <a:bodyPr/>
          <a:lstStyle/>
          <a:p>
            <a:r>
              <a:rPr lang="en-US"/>
              <a:t>Click icon to add picture</a:t>
            </a:r>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0" y="3557281"/>
            <a:ext cx="6640285" cy="3300719"/>
          </a:xfrm>
          <a:gradFill>
            <a:gsLst>
              <a:gs pos="0">
                <a:schemeClr val="bg2">
                  <a:alpha val="0"/>
                </a:schemeClr>
              </a:gs>
              <a:gs pos="50000">
                <a:schemeClr val="bg2">
                  <a:alpha val="60000"/>
                </a:schemeClr>
              </a:gs>
            </a:gsLst>
            <a:lin ang="10800000" scaled="1"/>
          </a:gradFill>
        </p:spPr>
        <p:txBody>
          <a:bodyPr>
            <a:noAutofit/>
          </a:bodyPr>
          <a:lstStyle>
            <a:lvl1pPr marL="548640" indent="0">
              <a:lnSpc>
                <a:spcPct val="200000"/>
              </a:lnSpc>
              <a:buNone/>
              <a:defRPr/>
            </a:lvl1pPr>
          </a:lstStyle>
          <a:p>
            <a:r>
              <a:rPr lang="en-US">
                <a:solidFill>
                  <a:schemeClr val="tx1">
                    <a:alpha val="60000"/>
                  </a:schemeClr>
                </a:solidFill>
              </a:rPr>
              <a:t>Click to edit Master subtitle style</a:t>
            </a:r>
            <a:endParaRPr lang="en-US" dirty="0">
              <a:solidFill>
                <a:schemeClr val="tx1">
                  <a:alpha val="60000"/>
                </a:schemeClr>
              </a:solidFill>
            </a:endParaRPr>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0" y="0"/>
            <a:ext cx="6640285" cy="3535509"/>
          </a:xfrm>
          <a:gradFill flip="none" rotWithShape="1">
            <a:gsLst>
              <a:gs pos="0">
                <a:schemeClr val="bg2">
                  <a:alpha val="0"/>
                </a:schemeClr>
              </a:gs>
              <a:gs pos="50000">
                <a:schemeClr val="bg2">
                  <a:alpha val="70000"/>
                </a:schemeClr>
              </a:gs>
            </a:gsLst>
            <a:lin ang="10800000" scaled="1"/>
            <a:tileRect/>
          </a:gradFill>
        </p:spPr>
        <p:txBody>
          <a:bodyPr anchor="b" anchorCtr="0">
            <a:noAutofit/>
          </a:bodyPr>
          <a:lstStyle>
            <a:lvl1pPr marL="548640">
              <a:spcAft>
                <a:spcPts val="1200"/>
              </a:spcAft>
              <a:defRPr sz="6400"/>
            </a:lvl1pPr>
          </a:lstStyle>
          <a:p>
            <a:r>
              <a:rPr lang="en-US"/>
              <a:t>Click to edit Master title style</a:t>
            </a:r>
            <a:endParaRPr lang="en-US" dirty="0"/>
          </a:p>
        </p:txBody>
      </p:sp>
    </p:spTree>
    <p:extLst>
      <p:ext uri="{BB962C8B-B14F-4D97-AF65-F5344CB8AC3E}">
        <p14:creationId xmlns:p14="http://schemas.microsoft.com/office/powerpoint/2010/main" val="2229304515"/>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Tuesday, February 2, 20XX</a:t>
            </a:r>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4029518076"/>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Tuesday, February 2, 20XX</a:t>
            </a:r>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459855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Tuesday, February 2, 20XX</a:t>
            </a:r>
            <a:endParaRPr lang="en-US" dirty="0"/>
          </a:p>
        </p:txBody>
      </p:sp>
      <p:sp>
        <p:nvSpPr>
          <p:cNvPr id="8" name="Footer Placeholder 7"/>
          <p:cNvSpPr>
            <a:spLocks noGrp="1"/>
          </p:cNvSpPr>
          <p:nvPr>
            <p:ph type="ftr" sz="quarter" idx="11"/>
          </p:nvPr>
        </p:nvSpPr>
        <p:spPr/>
        <p:txBody>
          <a:bodyPr/>
          <a:lstStyle/>
          <a:p>
            <a:r>
              <a:rPr lang="en-US"/>
              <a:t>Sample Footer Text</a:t>
            </a:r>
            <a:endParaRPr lang="en-US" dirty="0"/>
          </a:p>
        </p:txBody>
      </p:sp>
      <p:sp>
        <p:nvSpPr>
          <p:cNvPr id="9" name="Slide Number Placeholder 8"/>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3994758885"/>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r>
              <a:rPr lang="en-US"/>
              <a:t>Tuesday, February 2, 20XX</a:t>
            </a:r>
            <a:endParaRPr lang="en-US" dirty="0"/>
          </a:p>
        </p:txBody>
      </p:sp>
      <p:sp>
        <p:nvSpPr>
          <p:cNvPr id="5" name="Footer Placeholder 3"/>
          <p:cNvSpPr>
            <a:spLocks noGrp="1"/>
          </p:cNvSpPr>
          <p:nvPr>
            <p:ph type="ftr" sz="quarter" idx="11"/>
          </p:nvPr>
        </p:nvSpPr>
        <p:spPr/>
        <p:txBody>
          <a:bodyPr/>
          <a:lstStyle/>
          <a:p>
            <a:r>
              <a:rPr lang="en-US"/>
              <a:t>Sample Footer Text</a:t>
            </a:r>
            <a:endParaRPr lang="en-US" dirty="0"/>
          </a:p>
        </p:txBody>
      </p:sp>
      <p:sp>
        <p:nvSpPr>
          <p:cNvPr id="6" name="Slide Number Placeholder 4"/>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1180100304"/>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r>
              <a:rPr lang="en-US"/>
              <a:t>Tuesday, February 2, 20XX</a:t>
            </a:r>
          </a:p>
        </p:txBody>
      </p:sp>
      <p:sp>
        <p:nvSpPr>
          <p:cNvPr id="5" name="Footer Placeholder 2"/>
          <p:cNvSpPr>
            <a:spLocks noGrp="1"/>
          </p:cNvSpPr>
          <p:nvPr>
            <p:ph type="ftr" sz="quarter" idx="11"/>
          </p:nvPr>
        </p:nvSpPr>
        <p:spPr/>
        <p:txBody>
          <a:bodyPr/>
          <a:lstStyle/>
          <a:p>
            <a:r>
              <a:rPr lang="en-US"/>
              <a:t>Sample Footer Text</a:t>
            </a:r>
          </a:p>
        </p:txBody>
      </p:sp>
      <p:sp>
        <p:nvSpPr>
          <p:cNvPr id="6" name="Slide Number Placeholder 3"/>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744177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r>
              <a:rPr lang="en-US"/>
              <a:t>Tuesday, February 2, 20XX</a:t>
            </a:r>
          </a:p>
        </p:txBody>
      </p:sp>
      <p:sp>
        <p:nvSpPr>
          <p:cNvPr id="5" name="Footer Placeholder 5"/>
          <p:cNvSpPr>
            <a:spLocks noGrp="1"/>
          </p:cNvSpPr>
          <p:nvPr>
            <p:ph type="ftr" sz="quarter" idx="11"/>
          </p:nvPr>
        </p:nvSpPr>
        <p:spPr/>
        <p:txBody>
          <a:bodyPr/>
          <a:lstStyle/>
          <a:p>
            <a:r>
              <a:rPr lang="en-US"/>
              <a:t>Sample Footer Text</a:t>
            </a:r>
          </a:p>
        </p:txBody>
      </p:sp>
      <p:sp>
        <p:nvSpPr>
          <p:cNvPr id="6" name="Slide Number Placeholder 6"/>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788065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Tuesday, February 2, 20XX</a:t>
            </a:r>
            <a:endParaRPr lang="en-US" dirty="0"/>
          </a:p>
        </p:txBody>
      </p:sp>
      <p:sp>
        <p:nvSpPr>
          <p:cNvPr id="6" name="Footer Placeholder 5"/>
          <p:cNvSpPr>
            <a:spLocks noGrp="1"/>
          </p:cNvSpPr>
          <p:nvPr>
            <p:ph type="ftr" sz="quarter" idx="11"/>
          </p:nvPr>
        </p:nvSpPr>
        <p:spPr/>
        <p:txBody>
          <a:bodyPr/>
          <a:lstStyle/>
          <a:p>
            <a:r>
              <a:rPr lang="en-US"/>
              <a:t>Sample Footer Text</a:t>
            </a:r>
            <a:endParaRPr lang="en-US" dirty="0"/>
          </a:p>
        </p:txBody>
      </p:sp>
      <p:sp>
        <p:nvSpPr>
          <p:cNvPr id="7" name="Slide Number Placeholder 6"/>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3277667210"/>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6">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7">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8">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9">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r>
              <a:rPr lang="en-US"/>
              <a:t>Tuesday, February 2, 20XX</a:t>
            </a:r>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en-US"/>
              <a:t>Sample Footer Text</a:t>
            </a:r>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967727592"/>
      </p:ext>
    </p:extLst>
  </p:cSld>
  <p:clrMap bg1="dk1" tx1="lt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 id="2147483754" r:id="rId19"/>
    <p:sldLayoutId id="2147483755" r:id="rId20"/>
    <p:sldLayoutId id="2147483756" r:id="rId21"/>
    <p:sldLayoutId id="2147483757" r:id="rId22"/>
    <p:sldLayoutId id="2147483761" r:id="rId23"/>
    <p:sldLayoutId id="2147483734" r:id="rId24"/>
  </p:sldLayoutIdLst>
  <p:hf hdr="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p:txBody>
          <a:bodyPr anchor="b" anchorCtr="0">
            <a:normAutofit/>
          </a:bodyPr>
          <a:lstStyle/>
          <a:p>
            <a:pPr algn="l"/>
            <a:r>
              <a:rPr lang="en-US" sz="4800" b="1" i="0" dirty="0">
                <a:solidFill>
                  <a:schemeClr val="tx1"/>
                </a:solidFill>
                <a:effectLst/>
                <a:latin typeface="Times New Roman" panose="02020603050405020304" pitchFamily="18" charset="0"/>
                <a:cs typeface="Times New Roman" panose="02020603050405020304" pitchFamily="18" charset="0"/>
              </a:rPr>
              <a:t>Brucellosis</a:t>
            </a:r>
          </a:p>
        </p:txBody>
      </p:sp>
      <p:pic>
        <p:nvPicPr>
          <p:cNvPr id="14" name="Picture Placeholder 13" descr="Data Points Digital background">
            <a:extLst>
              <a:ext uri="{FF2B5EF4-FFF2-40B4-BE49-F238E27FC236}">
                <a16:creationId xmlns:a16="http://schemas.microsoft.com/office/drawing/2014/main" id="{9A8AD548-922D-4E1D-B19C-5F6E808B8160}"/>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t="13" b="13"/>
          <a:stretch/>
        </p:blipFill>
        <p:spPr/>
      </p:pic>
      <p:sp>
        <p:nvSpPr>
          <p:cNvPr id="3" name="Subtitle 2">
            <a:extLst>
              <a:ext uri="{FF2B5EF4-FFF2-40B4-BE49-F238E27FC236}">
                <a16:creationId xmlns:a16="http://schemas.microsoft.com/office/drawing/2014/main" id="{D9A11267-FC52-4990-8D98-010AFABA5544}"/>
              </a:ext>
            </a:extLst>
          </p:cNvPr>
          <p:cNvSpPr>
            <a:spLocks noGrp="1"/>
          </p:cNvSpPr>
          <p:nvPr>
            <p:ph type="body" sz="quarter" idx="14"/>
          </p:nvPr>
        </p:nvSpPr>
        <p:spPr>
          <a:xfrm>
            <a:off x="7999413" y="4135120"/>
            <a:ext cx="3565524" cy="1165543"/>
          </a:xfrm>
        </p:spPr>
        <p:txBody>
          <a:bodyPr>
            <a:normAutofit/>
          </a:bodyPr>
          <a:lstStyle/>
          <a:p>
            <a:r>
              <a:rPr lang="en-US" sz="2400" dirty="0">
                <a:latin typeface="Times New Roman" panose="02020603050405020304" pitchFamily="18" charset="0"/>
                <a:cs typeface="Times New Roman" panose="02020603050405020304" pitchFamily="18" charset="0"/>
              </a:rPr>
              <a:t>Assist. Prof. Dr. Hussein </a:t>
            </a:r>
            <a:r>
              <a:rPr lang="en-US" sz="2400" dirty="0" err="1">
                <a:latin typeface="Times New Roman" panose="02020603050405020304" pitchFamily="18" charset="0"/>
                <a:cs typeface="Times New Roman" panose="02020603050405020304" pitchFamily="18" charset="0"/>
              </a:rPr>
              <a:t>ALNaji</a:t>
            </a:r>
            <a:r>
              <a:rPr lang="en-US" sz="24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52814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4">
            <a:extLst>
              <a:ext uri="{FF2B5EF4-FFF2-40B4-BE49-F238E27FC236}">
                <a16:creationId xmlns:a16="http://schemas.microsoft.com/office/drawing/2014/main" id="{3B199C97-F175-437D-8311-DB662925C063}"/>
              </a:ext>
            </a:extLst>
          </p:cNvPr>
          <p:cNvSpPr>
            <a:spLocks noGrp="1"/>
          </p:cNvSpPr>
          <p:nvPr>
            <p:ph type="sldNum" sz="quarter" idx="12"/>
          </p:nvPr>
        </p:nvSpPr>
        <p:spPr/>
        <p:txBody>
          <a:bodyPr/>
          <a:lstStyle/>
          <a:p>
            <a:fld id="{DBA1B0FB-D917-4C8C-928F-313BD683BF39}" type="slidenum">
              <a:rPr lang="en-US" smtClean="0"/>
              <a:pPr/>
              <a:t>2</a:t>
            </a:fld>
            <a:endParaRPr lang="en-US"/>
          </a:p>
        </p:txBody>
      </p:sp>
      <p:sp>
        <p:nvSpPr>
          <p:cNvPr id="4" name="TextBox 3">
            <a:extLst>
              <a:ext uri="{FF2B5EF4-FFF2-40B4-BE49-F238E27FC236}">
                <a16:creationId xmlns:a16="http://schemas.microsoft.com/office/drawing/2014/main" id="{438F0978-6C09-7AF0-531B-B73B66AF7907}"/>
              </a:ext>
            </a:extLst>
          </p:cNvPr>
          <p:cNvSpPr txBox="1"/>
          <p:nvPr/>
        </p:nvSpPr>
        <p:spPr>
          <a:xfrm>
            <a:off x="294640" y="295729"/>
            <a:ext cx="6502400" cy="5011180"/>
          </a:xfrm>
          <a:prstGeom prst="rect">
            <a:avLst/>
          </a:prstGeom>
          <a:noFill/>
        </p:spPr>
        <p:txBody>
          <a:bodyPr wrap="square">
            <a:spAutoFit/>
          </a:bodyPr>
          <a:lstStyle/>
          <a:p>
            <a:pPr algn="just">
              <a:lnSpc>
                <a:spcPct val="150000"/>
              </a:lnSpc>
            </a:pPr>
            <a:r>
              <a:rPr kumimoji="0" lang="en-US" sz="2400" b="0" i="0" u="none" strike="noStrike" kern="1200" cap="none" spc="0" normalizeH="0" baseline="0" noProof="0" dirty="0">
                <a:ln>
                  <a:noFill/>
                </a:ln>
                <a:solidFill>
                  <a:srgbClr val="EBEBEB"/>
                </a:solidFill>
                <a:effectLst/>
                <a:uLnTx/>
                <a:uFillTx/>
                <a:latin typeface="Times New Roman" panose="02020603050405020304" pitchFamily="18" charset="0"/>
                <a:ea typeface="+mj-ea"/>
                <a:cs typeface="Times New Roman" panose="02020603050405020304" pitchFamily="18" charset="0"/>
              </a:rPr>
              <a:t>Synonyms: </a:t>
            </a:r>
            <a:r>
              <a:rPr kumimoji="0" lang="en-US" sz="2400" b="0" i="0" u="none" strike="noStrike" kern="1200" cap="none" spc="0" normalizeH="0" baseline="0" noProof="0" dirty="0" err="1">
                <a:ln>
                  <a:noFill/>
                </a:ln>
                <a:solidFill>
                  <a:srgbClr val="EBEBEB"/>
                </a:solidFill>
                <a:effectLst/>
                <a:uLnTx/>
                <a:uFillTx/>
                <a:latin typeface="Times New Roman" panose="02020603050405020304" pitchFamily="18" charset="0"/>
                <a:ea typeface="+mj-ea"/>
                <a:cs typeface="Times New Roman" panose="02020603050405020304" pitchFamily="18" charset="0"/>
              </a:rPr>
              <a:t>Melitococcosis</a:t>
            </a:r>
            <a:r>
              <a:rPr kumimoji="0" lang="en-US" sz="2400" b="0" i="0" u="none" strike="noStrike" kern="1200" cap="none" spc="0" normalizeH="0" baseline="0" noProof="0" dirty="0">
                <a:ln>
                  <a:noFill/>
                </a:ln>
                <a:solidFill>
                  <a:srgbClr val="EBEBEB"/>
                </a:solidFill>
                <a:effectLst/>
                <a:uLnTx/>
                <a:uFillTx/>
                <a:latin typeface="Times New Roman" panose="02020603050405020304" pitchFamily="18" charset="0"/>
                <a:ea typeface="+mj-ea"/>
                <a:cs typeface="Times New Roman" panose="02020603050405020304" pitchFamily="18" charset="0"/>
              </a:rPr>
              <a:t>, undulant fever, Malta fever, Mediterranean fever (in man); </a:t>
            </a:r>
            <a:br>
              <a:rPr kumimoji="0" lang="en-US" sz="2400" b="0" i="0" u="none" strike="noStrike" kern="1200" cap="none" spc="0" normalizeH="0" baseline="0" noProof="0" dirty="0">
                <a:ln>
                  <a:noFill/>
                </a:ln>
                <a:solidFill>
                  <a:srgbClr val="EBEBEB"/>
                </a:solidFill>
                <a:effectLst/>
                <a:uLnTx/>
                <a:uFillTx/>
                <a:latin typeface="Times New Roman" panose="02020603050405020304" pitchFamily="18" charset="0"/>
                <a:ea typeface="+mj-ea"/>
                <a:cs typeface="Times New Roman" panose="02020603050405020304" pitchFamily="18" charset="0"/>
              </a:rPr>
            </a:br>
            <a:r>
              <a:rPr kumimoji="0" lang="en-US" sz="2400" b="0" i="0" u="none" strike="noStrike" kern="1200" cap="none" spc="0" normalizeH="0" baseline="0" noProof="0" dirty="0">
                <a:ln>
                  <a:noFill/>
                </a:ln>
                <a:solidFill>
                  <a:srgbClr val="EBEBEB"/>
                </a:solidFill>
                <a:effectLst/>
                <a:uLnTx/>
                <a:uFillTx/>
                <a:latin typeface="Times New Roman" panose="02020603050405020304" pitchFamily="18" charset="0"/>
                <a:ea typeface="+mj-ea"/>
                <a:cs typeface="Times New Roman" panose="02020603050405020304" pitchFamily="18" charset="0"/>
              </a:rPr>
              <a:t>contagious abortion, infectious abortion, epizootic abortion (in  animals); Bang’s disease </a:t>
            </a:r>
            <a:br>
              <a:rPr kumimoji="0" lang="en-US" sz="2400" b="0" i="0" u="none" strike="noStrike" kern="1200" cap="none" spc="0" normalizeH="0" baseline="0" noProof="0" dirty="0">
                <a:ln>
                  <a:noFill/>
                </a:ln>
                <a:solidFill>
                  <a:srgbClr val="EBEBEB"/>
                </a:solidFill>
                <a:effectLst/>
                <a:uLnTx/>
                <a:uFillTx/>
                <a:latin typeface="Times New Roman" panose="02020603050405020304" pitchFamily="18" charset="0"/>
                <a:ea typeface="+mj-ea"/>
                <a:cs typeface="Times New Roman" panose="02020603050405020304" pitchFamily="18" charset="0"/>
              </a:rPr>
            </a:br>
            <a:r>
              <a:rPr kumimoji="0" lang="en-US" sz="2400" b="0" i="0" u="none" strike="noStrike" kern="1200" cap="none" spc="0" normalizeH="0" baseline="0" noProof="0" dirty="0">
                <a:ln>
                  <a:noFill/>
                </a:ln>
                <a:solidFill>
                  <a:srgbClr val="EBEBEB"/>
                </a:solidFill>
                <a:effectLst/>
                <a:uLnTx/>
                <a:uFillTx/>
                <a:latin typeface="Times New Roman" panose="02020603050405020304" pitchFamily="18" charset="0"/>
                <a:ea typeface="+mj-ea"/>
                <a:cs typeface="Times New Roman" panose="02020603050405020304" pitchFamily="18" charset="0"/>
              </a:rPr>
              <a:t>(cattle). </a:t>
            </a:r>
            <a:br>
              <a:rPr kumimoji="0" lang="en-US" sz="2400" b="0" i="0" u="none" strike="noStrike" kern="1200" cap="none" spc="0" normalizeH="0" baseline="0" noProof="0" dirty="0">
                <a:ln>
                  <a:noFill/>
                </a:ln>
                <a:solidFill>
                  <a:srgbClr val="EBEBEB"/>
                </a:solidFill>
                <a:effectLst/>
                <a:uLnTx/>
                <a:uFillTx/>
                <a:latin typeface="Times New Roman" panose="02020603050405020304" pitchFamily="18" charset="0"/>
                <a:ea typeface="+mj-ea"/>
                <a:cs typeface="Times New Roman" panose="02020603050405020304" pitchFamily="18" charset="0"/>
              </a:rPr>
            </a:br>
            <a:br>
              <a:rPr kumimoji="0" lang="en-US" sz="2400" b="0" i="0" u="none" strike="noStrike" kern="1200" cap="none" spc="0" normalizeH="0" baseline="0" noProof="0" dirty="0">
                <a:ln>
                  <a:noFill/>
                </a:ln>
                <a:solidFill>
                  <a:srgbClr val="EBEBEB"/>
                </a:solidFill>
                <a:effectLst/>
                <a:uLnTx/>
                <a:uFillTx/>
                <a:latin typeface="Times New Roman" panose="02020603050405020304" pitchFamily="18" charset="0"/>
                <a:ea typeface="+mj-ea"/>
                <a:cs typeface="Times New Roman" panose="02020603050405020304" pitchFamily="18" charset="0"/>
              </a:rPr>
            </a:br>
            <a:r>
              <a:rPr kumimoji="0" lang="en-US" sz="2400" b="0" i="0" u="none" strike="noStrike" kern="1200" cap="none" spc="0" normalizeH="0" baseline="0" noProof="0" dirty="0">
                <a:ln>
                  <a:noFill/>
                </a:ln>
                <a:solidFill>
                  <a:srgbClr val="EBEBEB"/>
                </a:solidFill>
                <a:effectLst/>
                <a:uLnTx/>
                <a:uFillTx/>
                <a:latin typeface="Times New Roman" panose="02020603050405020304" pitchFamily="18" charset="0"/>
                <a:ea typeface="+mj-ea"/>
                <a:cs typeface="Times New Roman" panose="02020603050405020304" pitchFamily="18" charset="0"/>
              </a:rPr>
              <a:t>Etiology: Six species are presently known in the genus Brucella: B. </a:t>
            </a:r>
            <a:r>
              <a:rPr kumimoji="0" lang="en-US" sz="2400" b="0" i="0" u="none" strike="noStrike" kern="1200" cap="none" spc="0" normalizeH="0" baseline="0" noProof="0" dirty="0" err="1">
                <a:ln>
                  <a:noFill/>
                </a:ln>
                <a:solidFill>
                  <a:srgbClr val="EBEBEB"/>
                </a:solidFill>
                <a:effectLst/>
                <a:uLnTx/>
                <a:uFillTx/>
                <a:latin typeface="Times New Roman" panose="02020603050405020304" pitchFamily="18" charset="0"/>
                <a:ea typeface="+mj-ea"/>
                <a:cs typeface="Times New Roman" panose="02020603050405020304" pitchFamily="18" charset="0"/>
              </a:rPr>
              <a:t>melitensis</a:t>
            </a:r>
            <a:r>
              <a:rPr kumimoji="0" lang="en-US" sz="2400" b="0" i="0" u="none" strike="noStrike" kern="1200" cap="none" spc="0" normalizeH="0" baseline="0" noProof="0" dirty="0">
                <a:ln>
                  <a:noFill/>
                </a:ln>
                <a:solidFill>
                  <a:srgbClr val="EBEBEB"/>
                </a:solidFill>
                <a:effectLst/>
                <a:uLnTx/>
                <a:uFillTx/>
                <a:latin typeface="Times New Roman" panose="02020603050405020304" pitchFamily="18" charset="0"/>
                <a:ea typeface="+mj-ea"/>
                <a:cs typeface="Times New Roman" panose="02020603050405020304" pitchFamily="18" charset="0"/>
              </a:rPr>
              <a:t>, </a:t>
            </a:r>
            <a:r>
              <a:rPr kumimoji="0" lang="en-US" sz="2400" b="0" i="0" u="none" strike="noStrike" kern="1200" cap="none" spc="0" normalizeH="0" baseline="0" noProof="0" dirty="0" err="1">
                <a:ln>
                  <a:noFill/>
                </a:ln>
                <a:solidFill>
                  <a:srgbClr val="EBEBEB"/>
                </a:solidFill>
                <a:effectLst/>
                <a:uLnTx/>
                <a:uFillTx/>
                <a:latin typeface="Times New Roman" panose="02020603050405020304" pitchFamily="18" charset="0"/>
                <a:ea typeface="+mj-ea"/>
                <a:cs typeface="Times New Roman" panose="02020603050405020304" pitchFamily="18" charset="0"/>
              </a:rPr>
              <a:t>B.abortus</a:t>
            </a:r>
            <a:r>
              <a:rPr kumimoji="0" lang="en-US" sz="2400" b="0" i="0" u="none" strike="noStrike" kern="1200" cap="none" spc="0" normalizeH="0" baseline="0" noProof="0" dirty="0">
                <a:ln>
                  <a:noFill/>
                </a:ln>
                <a:solidFill>
                  <a:srgbClr val="EBEBEB"/>
                </a:solidFill>
                <a:effectLst/>
                <a:uLnTx/>
                <a:uFillTx/>
                <a:latin typeface="Times New Roman" panose="02020603050405020304" pitchFamily="18" charset="0"/>
                <a:ea typeface="+mj-ea"/>
                <a:cs typeface="Times New Roman" panose="02020603050405020304" pitchFamily="18" charset="0"/>
              </a:rPr>
              <a:t>, B. </a:t>
            </a:r>
            <a:br>
              <a:rPr kumimoji="0" lang="en-US" sz="2400" b="0" i="0" u="none" strike="noStrike" kern="1200" cap="none" spc="0" normalizeH="0" baseline="0" noProof="0" dirty="0">
                <a:ln>
                  <a:noFill/>
                </a:ln>
                <a:solidFill>
                  <a:srgbClr val="EBEBEB"/>
                </a:solidFill>
                <a:effectLst/>
                <a:uLnTx/>
                <a:uFillTx/>
                <a:latin typeface="Times New Roman" panose="02020603050405020304" pitchFamily="18" charset="0"/>
                <a:ea typeface="+mj-ea"/>
                <a:cs typeface="Times New Roman" panose="02020603050405020304" pitchFamily="18" charset="0"/>
              </a:rPr>
            </a:br>
            <a:r>
              <a:rPr kumimoji="0" lang="en-US" sz="2400" b="0" i="0" u="none" strike="noStrike" kern="1200" cap="none" spc="0" normalizeH="0" baseline="0" noProof="0" dirty="0">
                <a:ln>
                  <a:noFill/>
                </a:ln>
                <a:solidFill>
                  <a:srgbClr val="EBEBEB"/>
                </a:solidFill>
                <a:effectLst/>
                <a:uLnTx/>
                <a:uFillTx/>
                <a:latin typeface="Times New Roman" panose="02020603050405020304" pitchFamily="18" charset="0"/>
                <a:ea typeface="+mj-ea"/>
                <a:cs typeface="Times New Roman" panose="02020603050405020304" pitchFamily="18" charset="0"/>
              </a:rPr>
              <a:t>suis, B. </a:t>
            </a:r>
            <a:r>
              <a:rPr kumimoji="0" lang="en-US" sz="2400" b="0" i="0" u="none" strike="noStrike" kern="1200" cap="none" spc="0" normalizeH="0" baseline="0" noProof="0" dirty="0" err="1">
                <a:ln>
                  <a:noFill/>
                </a:ln>
                <a:solidFill>
                  <a:srgbClr val="EBEBEB"/>
                </a:solidFill>
                <a:effectLst/>
                <a:uLnTx/>
                <a:uFillTx/>
                <a:latin typeface="Times New Roman" panose="02020603050405020304" pitchFamily="18" charset="0"/>
                <a:ea typeface="+mj-ea"/>
                <a:cs typeface="Times New Roman" panose="02020603050405020304" pitchFamily="18" charset="0"/>
              </a:rPr>
              <a:t>neotomae</a:t>
            </a:r>
            <a:r>
              <a:rPr kumimoji="0" lang="en-US" sz="2400" b="0" i="0" u="none" strike="noStrike" kern="1200" cap="none" spc="0" normalizeH="0" baseline="0" noProof="0" dirty="0">
                <a:ln>
                  <a:noFill/>
                </a:ln>
                <a:solidFill>
                  <a:srgbClr val="EBEBEB"/>
                </a:solidFill>
                <a:effectLst/>
                <a:uLnTx/>
                <a:uFillTx/>
                <a:latin typeface="Times New Roman" panose="02020603050405020304" pitchFamily="18" charset="0"/>
                <a:ea typeface="+mj-ea"/>
                <a:cs typeface="Times New Roman" panose="02020603050405020304" pitchFamily="18" charset="0"/>
              </a:rPr>
              <a:t>, B. </a:t>
            </a:r>
            <a:r>
              <a:rPr kumimoji="0" lang="en-US" sz="2400" b="0" i="0" u="none" strike="noStrike" kern="1200" cap="none" spc="0" normalizeH="0" baseline="0" noProof="0" dirty="0" err="1">
                <a:ln>
                  <a:noFill/>
                </a:ln>
                <a:solidFill>
                  <a:srgbClr val="EBEBEB"/>
                </a:solidFill>
                <a:effectLst/>
                <a:uLnTx/>
                <a:uFillTx/>
                <a:latin typeface="Times New Roman" panose="02020603050405020304" pitchFamily="18" charset="0"/>
                <a:ea typeface="+mj-ea"/>
                <a:cs typeface="Times New Roman" panose="02020603050405020304" pitchFamily="18" charset="0"/>
              </a:rPr>
              <a:t>ovis</a:t>
            </a:r>
            <a:r>
              <a:rPr kumimoji="0" lang="en-US" sz="2400" b="0" i="0" u="none" strike="noStrike" kern="1200" cap="none" spc="0" normalizeH="0" baseline="0" noProof="0" dirty="0">
                <a:ln>
                  <a:noFill/>
                </a:ln>
                <a:solidFill>
                  <a:srgbClr val="EBEBEB"/>
                </a:solidFill>
                <a:effectLst/>
                <a:uLnTx/>
                <a:uFillTx/>
                <a:latin typeface="Times New Roman" panose="02020603050405020304" pitchFamily="18" charset="0"/>
                <a:ea typeface="+mj-ea"/>
                <a:cs typeface="Times New Roman" panose="02020603050405020304" pitchFamily="18" charset="0"/>
              </a:rPr>
              <a:t>, and B. </a:t>
            </a:r>
            <a:r>
              <a:rPr kumimoji="0" lang="en-US" sz="2400" b="0" i="0" u="none" strike="noStrike" kern="1200" cap="none" spc="0" normalizeH="0" baseline="0" noProof="0" dirty="0" err="1">
                <a:ln>
                  <a:noFill/>
                </a:ln>
                <a:solidFill>
                  <a:srgbClr val="EBEBEB"/>
                </a:solidFill>
                <a:effectLst/>
                <a:uLnTx/>
                <a:uFillTx/>
                <a:latin typeface="Times New Roman" panose="02020603050405020304" pitchFamily="18" charset="0"/>
                <a:ea typeface="+mj-ea"/>
                <a:cs typeface="Times New Roman" panose="02020603050405020304" pitchFamily="18" charset="0"/>
              </a:rPr>
              <a:t>canis</a:t>
            </a:r>
            <a:r>
              <a:rPr kumimoji="0" lang="en-US" sz="2400" b="0" i="0" u="none" strike="noStrike" kern="1200" cap="none" spc="0" normalizeH="0" baseline="0" noProof="0" dirty="0">
                <a:ln>
                  <a:noFill/>
                </a:ln>
                <a:solidFill>
                  <a:srgbClr val="EBEBEB"/>
                </a:solidFill>
                <a:effectLst/>
                <a:uLnTx/>
                <a:uFillTx/>
                <a:latin typeface="Times New Roman" panose="02020603050405020304" pitchFamily="18" charset="0"/>
                <a:ea typeface="+mj-ea"/>
                <a:cs typeface="Times New Roman" panose="02020603050405020304" pitchFamily="18" charset="0"/>
              </a:rPr>
              <a:t>.</a:t>
            </a:r>
            <a:endParaRPr lang="en-US" dirty="0"/>
          </a:p>
        </p:txBody>
      </p:sp>
      <p:pic>
        <p:nvPicPr>
          <p:cNvPr id="8" name="Picture 7">
            <a:extLst>
              <a:ext uri="{FF2B5EF4-FFF2-40B4-BE49-F238E27FC236}">
                <a16:creationId xmlns:a16="http://schemas.microsoft.com/office/drawing/2014/main" id="{E60BD8A9-6D97-FBBA-B7D4-CDC265E3C788}"/>
              </a:ext>
            </a:extLst>
          </p:cNvPr>
          <p:cNvPicPr>
            <a:picLocks noChangeAspect="1"/>
          </p:cNvPicPr>
          <p:nvPr/>
        </p:nvPicPr>
        <p:blipFill>
          <a:blip r:embed="rId2"/>
          <a:stretch>
            <a:fillRect/>
          </a:stretch>
        </p:blipFill>
        <p:spPr>
          <a:xfrm>
            <a:off x="6888480" y="0"/>
            <a:ext cx="5303520" cy="6858000"/>
          </a:xfrm>
          <a:prstGeom prst="rect">
            <a:avLst/>
          </a:prstGeom>
          <a:ln>
            <a:noFill/>
          </a:ln>
          <a:effectLst>
            <a:softEdge rad="112500"/>
          </a:effectLst>
        </p:spPr>
      </p:pic>
    </p:spTree>
    <p:extLst>
      <p:ext uri="{BB962C8B-B14F-4D97-AF65-F5344CB8AC3E}">
        <p14:creationId xmlns:p14="http://schemas.microsoft.com/office/powerpoint/2010/main" val="2313234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81EE45-B971-8557-AD58-E4CA4058563A}"/>
              </a:ext>
            </a:extLst>
          </p:cNvPr>
          <p:cNvSpPr>
            <a:spLocks noGrp="1"/>
          </p:cNvSpPr>
          <p:nvPr>
            <p:ph type="dt" sz="half" idx="10"/>
          </p:nvPr>
        </p:nvSpPr>
        <p:spPr/>
        <p:txBody>
          <a:bodyPr/>
          <a:lstStyle/>
          <a:p>
            <a:r>
              <a:rPr lang="en-US"/>
              <a:t>Tuesday, February 2, 20XX</a:t>
            </a:r>
          </a:p>
        </p:txBody>
      </p:sp>
      <p:sp>
        <p:nvSpPr>
          <p:cNvPr id="3" name="Footer Placeholder 2">
            <a:extLst>
              <a:ext uri="{FF2B5EF4-FFF2-40B4-BE49-F238E27FC236}">
                <a16:creationId xmlns:a16="http://schemas.microsoft.com/office/drawing/2014/main" id="{E3D6E122-A263-91FA-F6D5-2F96C75D02E7}"/>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F3F3C62E-DF2D-EAD9-1100-FC7B10543879}"/>
              </a:ext>
            </a:extLst>
          </p:cNvPr>
          <p:cNvSpPr>
            <a:spLocks noGrp="1"/>
          </p:cNvSpPr>
          <p:nvPr>
            <p:ph type="sldNum" sz="quarter" idx="12"/>
          </p:nvPr>
        </p:nvSpPr>
        <p:spPr/>
        <p:txBody>
          <a:bodyPr/>
          <a:lstStyle/>
          <a:p>
            <a:fld id="{DBA1B0FB-D917-4C8C-928F-313BD683BF39}" type="slidenum">
              <a:rPr lang="en-US" smtClean="0"/>
              <a:t>3</a:t>
            </a:fld>
            <a:endParaRPr lang="en-US"/>
          </a:p>
        </p:txBody>
      </p:sp>
      <p:pic>
        <p:nvPicPr>
          <p:cNvPr id="5" name="Picture 4">
            <a:extLst>
              <a:ext uri="{FF2B5EF4-FFF2-40B4-BE49-F238E27FC236}">
                <a16:creationId xmlns:a16="http://schemas.microsoft.com/office/drawing/2014/main" id="{7164B278-478F-0DD6-C9CE-CC5683360770}"/>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093382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90CCA03-E4C8-0436-7464-D05BB7098BE2}"/>
              </a:ext>
            </a:extLst>
          </p:cNvPr>
          <p:cNvSpPr txBox="1"/>
          <p:nvPr/>
        </p:nvSpPr>
        <p:spPr>
          <a:xfrm>
            <a:off x="71121" y="136436"/>
            <a:ext cx="5344159" cy="6766276"/>
          </a:xfrm>
          <a:prstGeom prst="rect">
            <a:avLst/>
          </a:prstGeom>
          <a:noFill/>
        </p:spPr>
        <p:txBody>
          <a:bodyPr wrap="square">
            <a:spAutoFit/>
          </a:bodyPr>
          <a:lstStyle/>
          <a:p>
            <a:pPr algn="just">
              <a:lnSpc>
                <a:spcPct val="150000"/>
              </a:lnSpc>
            </a:pPr>
            <a:r>
              <a:rPr lang="en-US" sz="2800" b="1" i="0" dirty="0">
                <a:effectLst/>
                <a:latin typeface="Times New Roman" panose="02020603050405020304" pitchFamily="18" charset="0"/>
                <a:cs typeface="Times New Roman" panose="02020603050405020304" pitchFamily="18" charset="0"/>
              </a:rPr>
              <a:t>Transmission</a:t>
            </a:r>
          </a:p>
          <a:p>
            <a:pPr algn="just">
              <a:lnSpc>
                <a:spcPct val="150000"/>
              </a:lnSpc>
            </a:pPr>
            <a:r>
              <a:rPr lang="en-US" sz="2400" dirty="0">
                <a:latin typeface="Times New Roman" panose="02020603050405020304" pitchFamily="18" charset="0"/>
                <a:cs typeface="Times New Roman" panose="02020603050405020304" pitchFamily="18" charset="0"/>
              </a:rPr>
              <a:t>1- Eating undercooked meat or consuming unpasteurized/raw dairy products.</a:t>
            </a:r>
          </a:p>
          <a:p>
            <a:pPr algn="just">
              <a:lnSpc>
                <a:spcPct val="150000"/>
              </a:lnSpc>
            </a:pPr>
            <a:r>
              <a:rPr lang="en-US" sz="2400" dirty="0">
                <a:latin typeface="Times New Roman" panose="02020603050405020304" pitchFamily="18" charset="0"/>
                <a:cs typeface="Times New Roman" panose="02020603050405020304" pitchFamily="18" charset="0"/>
              </a:rPr>
              <a:t>2- Breathing in the bacteria that cause brucellosis (inhalation)</a:t>
            </a:r>
          </a:p>
          <a:p>
            <a:pPr algn="just">
              <a:lnSpc>
                <a:spcPct val="150000"/>
              </a:lnSpc>
            </a:pPr>
            <a:r>
              <a:rPr lang="en-US" sz="2400" dirty="0">
                <a:latin typeface="Times New Roman" panose="02020603050405020304" pitchFamily="18" charset="0"/>
                <a:cs typeface="Times New Roman" panose="02020603050405020304" pitchFamily="18" charset="0"/>
              </a:rPr>
              <a:t>This risk is generally greater for people in laboratories that work with the bacteria. In addition, slaughterhouse and meat-packing employees have also been known to be exposed to the bacteria and ultimately become infected.</a:t>
            </a:r>
          </a:p>
        </p:txBody>
      </p:sp>
      <p:pic>
        <p:nvPicPr>
          <p:cNvPr id="3" name="Picture 2">
            <a:extLst>
              <a:ext uri="{FF2B5EF4-FFF2-40B4-BE49-F238E27FC236}">
                <a16:creationId xmlns:a16="http://schemas.microsoft.com/office/drawing/2014/main" id="{B08CDB44-E570-5AB2-1CE3-B8AC41F4A263}"/>
              </a:ext>
            </a:extLst>
          </p:cNvPr>
          <p:cNvPicPr>
            <a:picLocks noChangeAspect="1"/>
          </p:cNvPicPr>
          <p:nvPr/>
        </p:nvPicPr>
        <p:blipFill>
          <a:blip r:embed="rId3"/>
          <a:stretch>
            <a:fillRect/>
          </a:stretch>
        </p:blipFill>
        <p:spPr>
          <a:xfrm>
            <a:off x="5415280" y="0"/>
            <a:ext cx="6776720" cy="6858000"/>
          </a:xfrm>
          <a:prstGeom prst="rect">
            <a:avLst/>
          </a:prstGeom>
          <a:ln>
            <a:noFill/>
          </a:ln>
          <a:effectLst>
            <a:softEdge rad="112500"/>
          </a:effectLst>
        </p:spPr>
      </p:pic>
    </p:spTree>
    <p:extLst>
      <p:ext uri="{BB962C8B-B14F-4D97-AF65-F5344CB8AC3E}">
        <p14:creationId xmlns:p14="http://schemas.microsoft.com/office/powerpoint/2010/main" val="21588865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959A9F7-59A4-AAE1-D029-0188621B1330}"/>
              </a:ext>
            </a:extLst>
          </p:cNvPr>
          <p:cNvSpPr>
            <a:spLocks noGrp="1"/>
          </p:cNvSpPr>
          <p:nvPr>
            <p:ph type="sldNum" sz="quarter" idx="12"/>
          </p:nvPr>
        </p:nvSpPr>
        <p:spPr/>
        <p:txBody>
          <a:bodyPr/>
          <a:lstStyle/>
          <a:p>
            <a:fld id="{DBA1B0FB-D917-4C8C-928F-313BD683BF39}" type="slidenum">
              <a:rPr lang="en-US" smtClean="0"/>
              <a:t>5</a:t>
            </a:fld>
            <a:endParaRPr lang="en-US"/>
          </a:p>
        </p:txBody>
      </p:sp>
      <p:sp>
        <p:nvSpPr>
          <p:cNvPr id="3" name="TextBox 2">
            <a:extLst>
              <a:ext uri="{FF2B5EF4-FFF2-40B4-BE49-F238E27FC236}">
                <a16:creationId xmlns:a16="http://schemas.microsoft.com/office/drawing/2014/main" id="{D03B03F8-572D-F345-E3CB-95AE5C8E65BD}"/>
              </a:ext>
            </a:extLst>
          </p:cNvPr>
          <p:cNvSpPr txBox="1"/>
          <p:nvPr/>
        </p:nvSpPr>
        <p:spPr>
          <a:xfrm>
            <a:off x="75699" y="92028"/>
            <a:ext cx="6350000" cy="6673943"/>
          </a:xfrm>
          <a:prstGeom prst="rect">
            <a:avLst/>
          </a:prstGeom>
          <a:noFill/>
        </p:spPr>
        <p:txBody>
          <a:bodyPr wrap="square">
            <a:spAutoFit/>
          </a:bodyPr>
          <a:lstStyle/>
          <a:p>
            <a:pPr algn="just">
              <a:lnSpc>
                <a:spcPct val="150000"/>
              </a:lnSpc>
            </a:pPr>
            <a:r>
              <a:rPr lang="en-US" sz="2400" dirty="0">
                <a:latin typeface="Times New Roman" panose="02020603050405020304" pitchFamily="18" charset="0"/>
                <a:cs typeface="Times New Roman" panose="02020603050405020304" pitchFamily="18" charset="0"/>
              </a:rPr>
              <a:t>3- Bacteria entering the body through skin wounds or mucous membranes</a:t>
            </a:r>
          </a:p>
          <a:p>
            <a:pPr algn="just">
              <a:lnSpc>
                <a:spcPct val="150000"/>
              </a:lnSpc>
            </a:pPr>
            <a:r>
              <a:rPr lang="en-US" sz="2400" dirty="0">
                <a:latin typeface="Times New Roman" panose="02020603050405020304" pitchFamily="18" charset="0"/>
                <a:cs typeface="Times New Roman" panose="02020603050405020304" pitchFamily="18" charset="0"/>
              </a:rPr>
              <a:t>Bacteria can also enter wounds in the skin/mucous membranes through contact with infected animals.</a:t>
            </a:r>
          </a:p>
          <a:p>
            <a:pPr algn="just">
              <a:lnSpc>
                <a:spcPct val="150000"/>
              </a:lnSpc>
            </a:pPr>
            <a:r>
              <a:rPr lang="en-US" sz="2400" dirty="0">
                <a:latin typeface="Times New Roman" panose="02020603050405020304" pitchFamily="18" charset="0"/>
                <a:cs typeface="Times New Roman" panose="02020603050405020304" pitchFamily="18" charset="0"/>
              </a:rPr>
              <a:t>This poses a problem for workers who have close contact with animals or animal excretions (newborn animals, fetuses, and excretions that may result from birth). Such workers may include:</a:t>
            </a:r>
          </a:p>
          <a:p>
            <a:pPr algn="just">
              <a:lnSpc>
                <a:spcPct val="150000"/>
              </a:lnSpc>
            </a:pPr>
            <a:r>
              <a:rPr lang="en-US" sz="2400" dirty="0">
                <a:latin typeface="Times New Roman" panose="02020603050405020304" pitchFamily="18" charset="0"/>
                <a:cs typeface="Times New Roman" panose="02020603050405020304" pitchFamily="18" charset="0"/>
              </a:rPr>
              <a:t>1- Slaughterhouse workers</a:t>
            </a:r>
          </a:p>
          <a:p>
            <a:pPr algn="just">
              <a:lnSpc>
                <a:spcPct val="150000"/>
              </a:lnSpc>
            </a:pPr>
            <a:r>
              <a:rPr lang="en-US" sz="2400" dirty="0">
                <a:latin typeface="Times New Roman" panose="02020603050405020304" pitchFamily="18" charset="0"/>
                <a:cs typeface="Times New Roman" panose="02020603050405020304" pitchFamily="18" charset="0"/>
              </a:rPr>
              <a:t>2- Meat-packing plant employees</a:t>
            </a:r>
          </a:p>
          <a:p>
            <a:pPr algn="just">
              <a:lnSpc>
                <a:spcPct val="150000"/>
              </a:lnSpc>
            </a:pPr>
            <a:r>
              <a:rPr lang="en-US" sz="2400" dirty="0">
                <a:latin typeface="Times New Roman" panose="02020603050405020304" pitchFamily="18" charset="0"/>
                <a:cs typeface="Times New Roman" panose="02020603050405020304" pitchFamily="18" charset="0"/>
              </a:rPr>
              <a:t>3- Veterinarians</a:t>
            </a:r>
          </a:p>
        </p:txBody>
      </p:sp>
      <p:pic>
        <p:nvPicPr>
          <p:cNvPr id="6" name="Picture 5">
            <a:extLst>
              <a:ext uri="{FF2B5EF4-FFF2-40B4-BE49-F238E27FC236}">
                <a16:creationId xmlns:a16="http://schemas.microsoft.com/office/drawing/2014/main" id="{260F5056-338C-D891-0E26-C1B9300648BE}"/>
              </a:ext>
            </a:extLst>
          </p:cNvPr>
          <p:cNvPicPr>
            <a:picLocks noChangeAspect="1"/>
          </p:cNvPicPr>
          <p:nvPr/>
        </p:nvPicPr>
        <p:blipFill>
          <a:blip r:embed="rId2"/>
          <a:stretch>
            <a:fillRect/>
          </a:stretch>
        </p:blipFill>
        <p:spPr>
          <a:xfrm>
            <a:off x="6329680" y="0"/>
            <a:ext cx="5862320" cy="6858000"/>
          </a:xfrm>
          <a:prstGeom prst="rect">
            <a:avLst/>
          </a:prstGeom>
          <a:ln>
            <a:noFill/>
          </a:ln>
          <a:effectLst>
            <a:softEdge rad="112500"/>
          </a:effectLst>
        </p:spPr>
      </p:pic>
    </p:spTree>
    <p:extLst>
      <p:ext uri="{BB962C8B-B14F-4D97-AF65-F5344CB8AC3E}">
        <p14:creationId xmlns:p14="http://schemas.microsoft.com/office/powerpoint/2010/main" val="2829311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217951-A638-7A64-BDC6-75DA7630F972}"/>
              </a:ext>
            </a:extLst>
          </p:cNvPr>
          <p:cNvSpPr txBox="1"/>
          <p:nvPr/>
        </p:nvSpPr>
        <p:spPr>
          <a:xfrm>
            <a:off x="203200" y="247134"/>
            <a:ext cx="11673840" cy="5658280"/>
          </a:xfrm>
          <a:prstGeom prst="rect">
            <a:avLst/>
          </a:prstGeom>
          <a:noFill/>
        </p:spPr>
        <p:txBody>
          <a:bodyPr wrap="square">
            <a:spAutoFit/>
          </a:bodyPr>
          <a:lstStyle/>
          <a:p>
            <a:pPr algn="just">
              <a:lnSpc>
                <a:spcPct val="150000"/>
              </a:lnSpc>
            </a:pPr>
            <a:r>
              <a:rPr lang="en-US" sz="2800" b="1" dirty="0">
                <a:latin typeface="Times New Roman" panose="02020603050405020304" pitchFamily="18" charset="0"/>
                <a:cs typeface="Times New Roman" panose="02020603050405020304" pitchFamily="18" charset="0"/>
              </a:rPr>
              <a:t>Symptoms</a:t>
            </a:r>
          </a:p>
          <a:p>
            <a:pPr algn="just">
              <a:lnSpc>
                <a:spcPct val="150000"/>
              </a:lnSpc>
            </a:pPr>
            <a:r>
              <a:rPr lang="en-US" sz="2400" dirty="0">
                <a:latin typeface="Times New Roman" panose="02020603050405020304" pitchFamily="18" charset="0"/>
                <a:cs typeface="Times New Roman" panose="02020603050405020304" pitchFamily="18" charset="0"/>
              </a:rPr>
              <a:t>Brucellosis can cause of range of signs and symptoms, some of which may present for prolonged periods of time.</a:t>
            </a:r>
          </a:p>
          <a:p>
            <a:pPr algn="just">
              <a:lnSpc>
                <a:spcPct val="150000"/>
              </a:lnSpc>
            </a:pPr>
            <a:r>
              <a:rPr lang="en-US" sz="2400" dirty="0">
                <a:latin typeface="Times New Roman" panose="02020603050405020304" pitchFamily="18" charset="0"/>
                <a:cs typeface="Times New Roman" panose="02020603050405020304" pitchFamily="18" charset="0"/>
              </a:rPr>
              <a:t>1- Initial symptoms can include:</a:t>
            </a:r>
          </a:p>
          <a:p>
            <a:pPr algn="just">
              <a:lnSpc>
                <a:spcPct val="150000"/>
              </a:lnSpc>
            </a:pPr>
            <a:r>
              <a:rPr lang="en-US" sz="2400" dirty="0">
                <a:latin typeface="Times New Roman" panose="02020603050405020304" pitchFamily="18" charset="0"/>
                <a:cs typeface="Times New Roman" panose="02020603050405020304" pitchFamily="18" charset="0"/>
              </a:rPr>
              <a:t>Fever, sweats, malaise, anorexia, headache, pain in muscles, joint, and/or back, fatigue</a:t>
            </a:r>
          </a:p>
          <a:p>
            <a:pPr algn="just">
              <a:lnSpc>
                <a:spcPct val="150000"/>
              </a:lnSpc>
            </a:pPr>
            <a:r>
              <a:rPr lang="en-US" sz="2400" dirty="0">
                <a:latin typeface="Times New Roman" panose="02020603050405020304" pitchFamily="18" charset="0"/>
                <a:cs typeface="Times New Roman" panose="02020603050405020304" pitchFamily="18" charset="0"/>
              </a:rPr>
              <a:t>2-  Some people have chronic brucellosis and experience symptoms for years, even after treatment. Long-term signs and symptoms may include:</a:t>
            </a:r>
          </a:p>
          <a:p>
            <a:pPr algn="just">
              <a:lnSpc>
                <a:spcPct val="150000"/>
              </a:lnSpc>
            </a:pPr>
            <a:r>
              <a:rPr lang="en-US" sz="2400" dirty="0">
                <a:latin typeface="Times New Roman" panose="02020603050405020304" pitchFamily="18" charset="0"/>
                <a:cs typeface="Times New Roman" panose="02020603050405020304" pitchFamily="18" charset="0"/>
              </a:rPr>
              <a:t> Fatigue, Recurrent fevers, Inflammation of the inner lining of the heart chambers (endocarditis), Joint inflammation (arthritis), Arthritis of the spinal bones (spondylitis), Arthritis of joints where the spine and pelvis connect (sacroiliitis)</a:t>
            </a:r>
          </a:p>
        </p:txBody>
      </p:sp>
    </p:spTree>
    <p:extLst>
      <p:ext uri="{BB962C8B-B14F-4D97-AF65-F5344CB8AC3E}">
        <p14:creationId xmlns:p14="http://schemas.microsoft.com/office/powerpoint/2010/main" val="560021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5F343C-F1D4-E4AD-DB4B-9004A9E7E1E8}"/>
              </a:ext>
            </a:extLst>
          </p:cNvPr>
          <p:cNvSpPr>
            <a:spLocks noGrp="1"/>
          </p:cNvSpPr>
          <p:nvPr>
            <p:ph type="dt" sz="half" idx="10"/>
          </p:nvPr>
        </p:nvSpPr>
        <p:spPr/>
        <p:txBody>
          <a:bodyPr/>
          <a:lstStyle/>
          <a:p>
            <a:r>
              <a:rPr lang="en-US"/>
              <a:t>Tuesday, February 2, 20XX</a:t>
            </a:r>
          </a:p>
        </p:txBody>
      </p:sp>
      <p:sp>
        <p:nvSpPr>
          <p:cNvPr id="3" name="Footer Placeholder 2">
            <a:extLst>
              <a:ext uri="{FF2B5EF4-FFF2-40B4-BE49-F238E27FC236}">
                <a16:creationId xmlns:a16="http://schemas.microsoft.com/office/drawing/2014/main" id="{3FF58156-01B8-C17A-8B22-55658772F39E}"/>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02778785-D9AF-0B8E-A4D9-20BB55082202}"/>
              </a:ext>
            </a:extLst>
          </p:cNvPr>
          <p:cNvSpPr>
            <a:spLocks noGrp="1"/>
          </p:cNvSpPr>
          <p:nvPr>
            <p:ph type="sldNum" sz="quarter" idx="12"/>
          </p:nvPr>
        </p:nvSpPr>
        <p:spPr/>
        <p:txBody>
          <a:bodyPr/>
          <a:lstStyle/>
          <a:p>
            <a:fld id="{DBA1B0FB-D917-4C8C-928F-313BD683BF39}" type="slidenum">
              <a:rPr lang="en-US" smtClean="0"/>
              <a:t>7</a:t>
            </a:fld>
            <a:endParaRPr lang="en-US"/>
          </a:p>
        </p:txBody>
      </p:sp>
      <p:pic>
        <p:nvPicPr>
          <p:cNvPr id="5" name="Picture 4">
            <a:extLst>
              <a:ext uri="{FF2B5EF4-FFF2-40B4-BE49-F238E27FC236}">
                <a16:creationId xmlns:a16="http://schemas.microsoft.com/office/drawing/2014/main" id="{95FE1C05-E283-BF78-6EB1-5D0E2D5C447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046065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DA800FD-04AB-AF76-5D92-CA84A166DC97}"/>
              </a:ext>
            </a:extLst>
          </p:cNvPr>
          <p:cNvSpPr txBox="1"/>
          <p:nvPr/>
        </p:nvSpPr>
        <p:spPr>
          <a:xfrm>
            <a:off x="304801" y="614013"/>
            <a:ext cx="6603999" cy="6673943"/>
          </a:xfrm>
          <a:prstGeom prst="rect">
            <a:avLst/>
          </a:prstGeom>
          <a:noFill/>
        </p:spPr>
        <p:txBody>
          <a:bodyPr wrap="square">
            <a:spAutoFit/>
          </a:bodyPr>
          <a:lstStyle/>
          <a:p>
            <a:pPr algn="just">
              <a:lnSpc>
                <a:spcPct val="150000"/>
              </a:lnSpc>
            </a:pPr>
            <a:r>
              <a:rPr lang="en-US" sz="2400" b="0" i="0" dirty="0">
                <a:effectLst/>
                <a:latin typeface="Times New Roman" panose="02020603050405020304" pitchFamily="18" charset="0"/>
                <a:cs typeface="Times New Roman" panose="02020603050405020304" pitchFamily="18" charset="0"/>
              </a:rPr>
              <a:t>1- The best way to prevent brucellosis infection is to be sure you do not consume: undercooked meat, unpasteurized dairy products, including: milk</a:t>
            </a:r>
            <a:r>
              <a:rPr lang="en-US" sz="2400" dirty="0">
                <a:latin typeface="Times New Roman" panose="02020603050405020304" pitchFamily="18" charset="0"/>
                <a:cs typeface="Times New Roman" panose="02020603050405020304" pitchFamily="18" charset="0"/>
              </a:rPr>
              <a:t>, </a:t>
            </a:r>
            <a:r>
              <a:rPr lang="en-US" sz="2400" b="0" i="0" dirty="0">
                <a:effectLst/>
                <a:latin typeface="Times New Roman" panose="02020603050405020304" pitchFamily="18" charset="0"/>
                <a:cs typeface="Times New Roman" panose="02020603050405020304" pitchFamily="18" charset="0"/>
              </a:rPr>
              <a:t>cheese</a:t>
            </a:r>
            <a:r>
              <a:rPr lang="en-US" sz="2400" dirty="0">
                <a:latin typeface="Times New Roman" panose="02020603050405020304" pitchFamily="18" charset="0"/>
                <a:cs typeface="Times New Roman" panose="02020603050405020304" pitchFamily="18" charset="0"/>
              </a:rPr>
              <a:t>, </a:t>
            </a:r>
            <a:r>
              <a:rPr lang="en-US" sz="2400" b="0" i="0" dirty="0">
                <a:effectLst/>
                <a:latin typeface="Times New Roman" panose="02020603050405020304" pitchFamily="18" charset="0"/>
                <a:cs typeface="Times New Roman" panose="02020603050405020304" pitchFamily="18" charset="0"/>
              </a:rPr>
              <a:t>ice cream</a:t>
            </a:r>
          </a:p>
          <a:p>
            <a:pPr algn="just">
              <a:lnSpc>
                <a:spcPct val="150000"/>
              </a:lnSpc>
            </a:pPr>
            <a:r>
              <a:rPr lang="en-US" sz="2400" b="0" i="1" dirty="0">
                <a:effectLst/>
                <a:latin typeface="Times New Roman" panose="02020603050405020304" pitchFamily="18" charset="0"/>
                <a:cs typeface="Times New Roman" panose="02020603050405020304" pitchFamily="18" charset="0"/>
              </a:rPr>
              <a:t>Pasteurization is when raw milk is heated to a high temperature for a short period of time. This heating process destroys harmful bacteria that may make the milk unsafe to consume</a:t>
            </a:r>
            <a:r>
              <a:rPr lang="en-US" sz="2400" b="0" i="0" dirty="0">
                <a:effectLst/>
                <a:latin typeface="Times New Roman" panose="02020603050405020304" pitchFamily="18" charset="0"/>
                <a:cs typeface="Times New Roman" panose="02020603050405020304" pitchFamily="18" charset="0"/>
              </a:rPr>
              <a:t>.</a:t>
            </a:r>
          </a:p>
          <a:p>
            <a:pPr algn="just">
              <a:lnSpc>
                <a:spcPct val="150000"/>
              </a:lnSpc>
            </a:pPr>
            <a:r>
              <a:rPr lang="en-US" sz="2400" dirty="0">
                <a:latin typeface="Times New Roman" panose="02020603050405020304" pitchFamily="18" charset="0"/>
                <a:cs typeface="Times New Roman" panose="02020603050405020304" pitchFamily="18" charset="0"/>
              </a:rPr>
              <a:t>2- People who handle animal tissues (such as hunters and animal herdsman) should protect themselves by using: rubber </a:t>
            </a:r>
            <a:r>
              <a:rPr lang="en-US" sz="2400" dirty="0" err="1">
                <a:latin typeface="Times New Roman" panose="02020603050405020304" pitchFamily="18" charset="0"/>
                <a:cs typeface="Times New Roman" panose="02020603050405020304" pitchFamily="18" charset="0"/>
              </a:rPr>
              <a:t>gloves,goggles</a:t>
            </a:r>
            <a:endParaRPr lang="en-US" sz="2400" dirty="0">
              <a:latin typeface="Times New Roman" panose="02020603050405020304" pitchFamily="18" charset="0"/>
              <a:cs typeface="Times New Roman" panose="02020603050405020304" pitchFamily="18" charset="0"/>
            </a:endParaRPr>
          </a:p>
          <a:p>
            <a:pPr algn="just">
              <a:lnSpc>
                <a:spcPct val="150000"/>
              </a:lnSpc>
            </a:pPr>
            <a:r>
              <a:rPr lang="en-US" sz="2400" dirty="0">
                <a:latin typeface="Times New Roman" panose="02020603050405020304" pitchFamily="18" charset="0"/>
                <a:cs typeface="Times New Roman" panose="02020603050405020304" pitchFamily="18" charset="0"/>
              </a:rPr>
              <a:t>gowns or aprons</a:t>
            </a:r>
          </a:p>
        </p:txBody>
      </p:sp>
      <p:sp>
        <p:nvSpPr>
          <p:cNvPr id="11" name="TextBox 10">
            <a:extLst>
              <a:ext uri="{FF2B5EF4-FFF2-40B4-BE49-F238E27FC236}">
                <a16:creationId xmlns:a16="http://schemas.microsoft.com/office/drawing/2014/main" id="{F72D6C75-4870-AF1C-785F-D9A99A4D95DC}"/>
              </a:ext>
            </a:extLst>
          </p:cNvPr>
          <p:cNvSpPr txBox="1"/>
          <p:nvPr/>
        </p:nvSpPr>
        <p:spPr>
          <a:xfrm>
            <a:off x="111760" y="124042"/>
            <a:ext cx="6096000" cy="892552"/>
          </a:xfrm>
          <a:prstGeom prst="rect">
            <a:avLst/>
          </a:prstGeom>
          <a:noFill/>
        </p:spPr>
        <p:txBody>
          <a:bodyPr wrap="square">
            <a:spAutoFit/>
          </a:bodyPr>
          <a:lstStyle/>
          <a:p>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Prevention</a:t>
            </a:r>
          </a:p>
          <a:p>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lang="en-US" dirty="0"/>
          </a:p>
        </p:txBody>
      </p:sp>
      <p:pic>
        <p:nvPicPr>
          <p:cNvPr id="2" name="Picture 1">
            <a:extLst>
              <a:ext uri="{FF2B5EF4-FFF2-40B4-BE49-F238E27FC236}">
                <a16:creationId xmlns:a16="http://schemas.microsoft.com/office/drawing/2014/main" id="{7F0FF9E0-231F-B3DF-7A05-572662249114}"/>
              </a:ext>
            </a:extLst>
          </p:cNvPr>
          <p:cNvPicPr>
            <a:picLocks noChangeAspect="1"/>
          </p:cNvPicPr>
          <p:nvPr/>
        </p:nvPicPr>
        <p:blipFill>
          <a:blip r:embed="rId2"/>
          <a:stretch>
            <a:fillRect/>
          </a:stretch>
        </p:blipFill>
        <p:spPr>
          <a:xfrm>
            <a:off x="6908800" y="0"/>
            <a:ext cx="5283200" cy="6858000"/>
          </a:xfrm>
          <a:prstGeom prst="rect">
            <a:avLst/>
          </a:prstGeom>
          <a:ln>
            <a:noFill/>
          </a:ln>
          <a:effectLst>
            <a:softEdge rad="112500"/>
          </a:effectLst>
        </p:spPr>
      </p:pic>
    </p:spTree>
    <p:extLst>
      <p:ext uri="{BB962C8B-B14F-4D97-AF65-F5344CB8AC3E}">
        <p14:creationId xmlns:p14="http://schemas.microsoft.com/office/powerpoint/2010/main" val="3955183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0FDAC6-A2D4-F30B-4E6C-E5B2FA1648F7}"/>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05F31136-883E-B936-B245-553B8413418F}"/>
              </a:ext>
            </a:extLst>
          </p:cNvPr>
          <p:cNvPicPr>
            <a:picLocks noChangeAspect="1"/>
          </p:cNvPicPr>
          <p:nvPr/>
        </p:nvPicPr>
        <p:blipFill>
          <a:blip r:embed="rId3"/>
          <a:stretch>
            <a:fillRect/>
          </a:stretch>
        </p:blipFill>
        <p:spPr>
          <a:xfrm>
            <a:off x="0" y="-15441"/>
            <a:ext cx="12192000" cy="6858000"/>
          </a:xfrm>
          <a:prstGeom prst="rect">
            <a:avLst/>
          </a:prstGeom>
        </p:spPr>
      </p:pic>
      <p:sp>
        <p:nvSpPr>
          <p:cNvPr id="15" name="TextBox 14">
            <a:extLst>
              <a:ext uri="{FF2B5EF4-FFF2-40B4-BE49-F238E27FC236}">
                <a16:creationId xmlns:a16="http://schemas.microsoft.com/office/drawing/2014/main" id="{AEE10E27-12B9-8C9B-36B3-E6B126F8B76A}"/>
              </a:ext>
            </a:extLst>
          </p:cNvPr>
          <p:cNvSpPr txBox="1"/>
          <p:nvPr/>
        </p:nvSpPr>
        <p:spPr>
          <a:xfrm>
            <a:off x="815702" y="674400"/>
            <a:ext cx="609600" cy="6001643"/>
          </a:xfrm>
          <a:prstGeom prst="rect">
            <a:avLst/>
          </a:prstGeom>
          <a:noFill/>
        </p:spPr>
        <p:txBody>
          <a:bodyPr wrap="square">
            <a:spAutoFit/>
          </a:bodyPr>
          <a:lstStyle/>
          <a:p>
            <a:r>
              <a:rPr lang="en-US" sz="4800" b="1" dirty="0">
                <a:solidFill>
                  <a:srgbClr val="FF0000"/>
                </a:solidFill>
                <a:latin typeface="Times New Roman" panose="02020603050405020304" pitchFamily="18" charset="0"/>
                <a:cs typeface="Times New Roman" panose="02020603050405020304" pitchFamily="18" charset="0"/>
              </a:rPr>
              <a:t>Thank you  </a:t>
            </a:r>
          </a:p>
        </p:txBody>
      </p:sp>
    </p:spTree>
    <p:extLst>
      <p:ext uri="{BB962C8B-B14F-4D97-AF65-F5344CB8AC3E}">
        <p14:creationId xmlns:p14="http://schemas.microsoft.com/office/powerpoint/2010/main" val="324779884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04751AB-E840-446F-8D49-E697067EC887}">
  <ds:schemaRefs>
    <ds:schemaRef ds:uri="http://schemas.microsoft.com/sharepoint/v3/contenttype/forms"/>
  </ds:schemaRefs>
</ds:datastoreItem>
</file>

<file path=customXml/itemProps2.xml><?xml version="1.0" encoding="utf-8"?>
<ds:datastoreItem xmlns:ds="http://schemas.openxmlformats.org/officeDocument/2006/customXml" ds:itemID="{50811A92-D464-4AC4-A396-BA73B10CEEAC}">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DE4876F9-7AE1-498D-B8FE-1E3AD703D2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Ion</Template>
  <TotalTime>307</TotalTime>
  <Words>453</Words>
  <Application>Microsoft Office PowerPoint</Application>
  <PresentationFormat>Widescreen</PresentationFormat>
  <Paragraphs>37</Paragraphs>
  <Slides>9</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Century Gothic</vt:lpstr>
      <vt:lpstr>Times New Roman</vt:lpstr>
      <vt:lpstr>Wingdings 3</vt:lpstr>
      <vt:lpstr>Ion</vt:lpstr>
      <vt:lpstr>Brucellosis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Cat Scratch Fever</dc:title>
  <dc:creator>MA19557</dc:creator>
  <cp:lastModifiedBy>MA19557</cp:lastModifiedBy>
  <cp:revision>6</cp:revision>
  <dcterms:created xsi:type="dcterms:W3CDTF">2023-09-16T19:39:28Z</dcterms:created>
  <dcterms:modified xsi:type="dcterms:W3CDTF">2024-03-04T21:02:01Z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